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E0DF-8CFB-4F8A-802E-F1291BF11A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53DA-30F1-44C4-91BB-70C1F8E91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d84b77da033782c857a9fd1c5dd04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440206" cy="50746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700808"/>
            <a:ext cx="2386608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bel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754512" cy="5006016"/>
          </a:xfrm>
        </p:spPr>
      </p:pic>
      <p:pic>
        <p:nvPicPr>
          <p:cNvPr id="6" name="Содержимое 5" descr="belka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432048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170" y="0"/>
            <a:ext cx="89718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2358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к ёжик шубу меня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21</cp:revision>
  <dcterms:created xsi:type="dcterms:W3CDTF">2020-02-09T13:42:41Z</dcterms:created>
  <dcterms:modified xsi:type="dcterms:W3CDTF">2020-02-09T17:03:28Z</dcterms:modified>
</cp:coreProperties>
</file>