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9400" y="5387975"/>
            <a:ext cx="5943600" cy="1470025"/>
          </a:xfrm>
        </p:spPr>
        <p:txBody>
          <a:bodyPr/>
          <a:lstStyle/>
          <a:p>
            <a:r>
              <a:rPr lang="ru-RU" dirty="0" smtClean="0"/>
              <a:t>Я и мой ребенок.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ROM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537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Устоять против детских слез и просьб, если уверены, что это каприз, мимолетная прихоть?</a:t>
            </a:r>
            <a:endParaRPr lang="ru-RU" dirty="0"/>
          </a:p>
        </p:txBody>
      </p:sp>
      <p:pic>
        <p:nvPicPr>
          <p:cNvPr id="22530" name="Picture 2" descr="C:\Users\GROM\Downloads\tantrum-2022534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7143750" cy="4267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24600" y="2209800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505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 16 до 30 очков. Забота о ребенке для Вас вопрос первостепенной важности. Вы обладаете способностями воспитателя, но на практике не всегда применяете их последовательно и целенаправленно. Порой Вы чересчур строги, в других случаях – излишне мягки; кроме того, Вы склонны к компромиссам, которые ослабевают воспитательный эффект. Следует задуматься над своим подходом в воспитании ребенка.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3554" name="Picture 2" descr="C:\Users\GROM\Downloads\448516641558748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09321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Менее 16 очков. У Вас серьезные проблемы с воспитанием ребенка. Вам не достает либо знаний, либо терпения, а возможно, и того и другого. Советуем Вам обратиться к помощи специалистов, педагогов и психологов, познакомиться с публикациями по вопросам семейного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600200"/>
            <a:ext cx="6553200" cy="1935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4578" name="Picture 2" descr="C:\Users\GROM\Downloads\20590835_486302635057418_10452781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6096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Можете ли вы:</a:t>
            </a:r>
            <a:br>
              <a:rPr lang="ru-RU" dirty="0" smtClean="0"/>
            </a:br>
            <a:r>
              <a:rPr lang="ru-RU" dirty="0" smtClean="0"/>
              <a:t>1. В любой момент оставить все</a:t>
            </a:r>
            <a:br>
              <a:rPr lang="ru-RU" dirty="0" smtClean="0"/>
            </a:br>
            <a:r>
              <a:rPr lang="ru-RU" dirty="0" smtClean="0"/>
              <a:t>свои дела и заняться ребенком?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GROM\Downloads\0a3fca397d3ac7581ca9f0f97e9014f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6092132" cy="452596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72200" y="30480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4953000"/>
            <a:ext cx="4343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Посоветоваться с ребенком, не взирая на его возраст?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GROM\Downloads\kak-razvit-rech-rebenk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434340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5715000" cy="2286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Признаться ребенку в ошибке, совершенной по отношению к нему?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05600" y="533400"/>
            <a:ext cx="2286000" cy="318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/>
          </a:p>
        </p:txBody>
      </p:sp>
      <p:pic>
        <p:nvPicPr>
          <p:cNvPr id="16386" name="Picture 2" descr="C:\Users\GROM\Downloads\igor4-3105171925312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6553200" cy="3505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90800" y="3200400"/>
            <a:ext cx="6096000" cy="2925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Извиниться перед ребенком в случае неправоты?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0" y="2057400"/>
            <a:ext cx="3200400" cy="29718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так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C:\Users\GROM\Downloads\bc33a866dc69597a989b777d28148d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6019800" cy="420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Всегда удерживаться от употребления слов и выражений, которые могут ранить ребенка?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09" name="Picture 1" descr="C:\Users\GROM\Downloads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6785552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24600" y="2438400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Пообещать ребенку, исполнить его желание за хорошее поведение?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3" name="Picture 1" descr="C:\Users\GROM\Downloads\2447383_stock-photo-mother-offering-present-to-her-son-on-the-sof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6158630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48400" y="297180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Выделить ребенку один день, когда он может делать, что хочет и вести себя так, </a:t>
            </a:r>
            <a:r>
              <a:rPr lang="ru-RU" dirty="0" smtClean="0"/>
              <a:t>как хочет.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3" descr="C:\Users\GROM\Downloads\badki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6788945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0" y="2133600"/>
            <a:ext cx="228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прореагировать, если ваш ребенок ударил, грубо толкнул или просто незаслуженно обидел другого ребенка?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GROM\Downloads\elder-hurts-younger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692" r="13187"/>
          <a:stretch>
            <a:fillRect/>
          </a:stretch>
        </p:blipFill>
        <p:spPr bwMode="auto">
          <a:xfrm>
            <a:off x="81579" y="2819400"/>
            <a:ext cx="5938221" cy="350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72200" y="3276600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и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Могу, не всегда так поступаю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endParaRPr lang="ru-RU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397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Я и мой ребенок.</vt:lpstr>
      <vt:lpstr>Можете ли вы: 1. В любой момент оставить все свои дела и заняться ребенком? </vt:lpstr>
      <vt:lpstr>Посоветоваться с ребенком, не взирая на его возраст? </vt:lpstr>
      <vt:lpstr>Признаться ребенку в ошибке, совершенной по отношению к нему? </vt:lpstr>
      <vt:lpstr>Извиниться перед ребенком в случае неправоты? </vt:lpstr>
      <vt:lpstr>Всегда удерживаться от употребления слов и выражений, которые могут ранить ребенка? </vt:lpstr>
      <vt:lpstr>Пообещать ребенку, исполнить его желание за хорошее поведение? </vt:lpstr>
      <vt:lpstr>Выделить ребенку один день, когда он может делать, что хочет и вести себя так, как хочет. </vt:lpstr>
      <vt:lpstr>Не прореагировать, если ваш ребенок ударил, грубо толкнул или просто незаслуженно обидел другого ребенка? </vt:lpstr>
      <vt:lpstr>Устоять против детских слез и просьб, если уверены, что это каприз, мимолетная прихоть?</vt:lpstr>
      <vt:lpstr>От 16 до 30 очков. Забота о ребенке для Вас вопрос первостепенной важности. Вы обладаете способностями воспитателя, но на практике не всегда применяете их последовательно и целенаправленно. Порой Вы чересчур строги, в других случаях – излишне мягки; кроме того, Вы склонны к компромиссам, которые ослабевают воспитательный эффект. Следует задуматься над своим подходом в воспитании ребенка. </vt:lpstr>
      <vt:lpstr>Менее 16 очков. У Вас серьезные проблемы с воспитанием ребенка. Вам не достает либо знаний, либо терпения, а возможно, и того и другого. Советуем Вам обратиться к помощи специалистов, педагогов и психологов, познакомиться с публикациями по вопросам семейного воспитания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мой ребенок.</dc:title>
  <dc:creator>GROM</dc:creator>
  <cp:lastModifiedBy>GROM</cp:lastModifiedBy>
  <cp:revision>12</cp:revision>
  <dcterms:created xsi:type="dcterms:W3CDTF">2018-10-31T09:14:54Z</dcterms:created>
  <dcterms:modified xsi:type="dcterms:W3CDTF">2018-10-31T11:05:59Z</dcterms:modified>
</cp:coreProperties>
</file>