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6" r:id="rId7"/>
    <p:sldId id="265" r:id="rId8"/>
    <p:sldId id="268" r:id="rId9"/>
    <p:sldId id="269" r:id="rId10"/>
    <p:sldId id="277" r:id="rId11"/>
    <p:sldId id="273" r:id="rId12"/>
    <p:sldId id="285" r:id="rId13"/>
    <p:sldId id="287" r:id="rId14"/>
    <p:sldId id="272" r:id="rId15"/>
    <p:sldId id="281" r:id="rId16"/>
    <p:sldId id="274" r:id="rId17"/>
    <p:sldId id="284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85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074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56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740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352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8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982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989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41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72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5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9059-3BF9-4EB2-9FC0-66FEF1063B2B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7DBC-2B3D-4DDB-87B7-FCA5C3A28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7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Скачать обои Занавес, сцена, портьера, красный, штора - карт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32656"/>
            <a:ext cx="4950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lvl="0" algn="ctr"/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театрализованной деятельности для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подготовительной группы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0388" y="3075057"/>
            <a:ext cx="4083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Театр и дети »</a:t>
            </a:r>
            <a:endParaRPr lang="ru-RU" sz="4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0200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Минаева </a:t>
            </a:r>
            <a:r>
              <a:rPr lang="ru-RU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Викторовна</a:t>
            </a:r>
            <a:endParaRPr lang="ru-RU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Тамбовского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№1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9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196752"/>
            <a:ext cx="4392488" cy="3456384"/>
          </a:xfrm>
          <a:prstGeom prst="rect">
            <a:avLst/>
          </a:prstGeom>
        </p:spPr>
      </p:pic>
      <p:pic>
        <p:nvPicPr>
          <p:cNvPr id="6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871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71800" y="1289952"/>
            <a:ext cx="60486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этап: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Театрализованное занятие «Путешествие по сказкам». 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на развитие интонационной выразительности речи/передача настроений, динамики, темпа/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Пластические  и музыкально игровые этюды , направленные на передачу различных образов.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 гимнастика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 сказок и анализ действий главных героев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 родителями.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Подвижные игры с элементами драматизации</a:t>
            </a:r>
          </a:p>
        </p:txBody>
      </p:sp>
      <p:pic>
        <p:nvPicPr>
          <p:cNvPr id="8" name="Рисунок 7" descr="D:\Оля работа\фото по кружковой работе\DSC001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335755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13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908720"/>
            <a:ext cx="38907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</a:t>
            </a:r>
            <a:r>
              <a:rPr lang="ru-RU" sz="2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340768"/>
            <a:ext cx="50405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Игра-викторина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спектакль для младшей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альбом </a:t>
            </a: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артисты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Спектакли: «Теремок», «Красная шапочка»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Оля работа\фото по кружковой работе\DSC00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86124"/>
            <a:ext cx="4214842" cy="2500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2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908720"/>
            <a:ext cx="38907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Оля работа\фото\IMG_28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928670"/>
            <a:ext cx="2786082" cy="196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Оля работа\фото\IMG_282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000108"/>
            <a:ext cx="271464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:\Оля работа\фото\IMG_283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929066"/>
            <a:ext cx="283527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:\Оля работа\фото\IMG_283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929066"/>
            <a:ext cx="2643206" cy="208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42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908720"/>
            <a:ext cx="38907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User\Desktop\Фото садик\DSC00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42984"/>
            <a:ext cx="328614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User\Desktop\Фото садик\DSC000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142984"/>
            <a:ext cx="3224228" cy="240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:\Оля работа\с рабочего стола\DSC001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929066"/>
            <a:ext cx="300039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42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980728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спектакли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50060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возможность попробовать себя в разных ролях; продемонстрировать актерскую игру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 и гостям.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9077938" y="-3643362"/>
            <a:ext cx="40533646" cy="2795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D:\Оля работа\фото сказка теремок\DSCF25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14818"/>
            <a:ext cx="27245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23522" y="17930914"/>
            <a:ext cx="2975174" cy="22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75922" y="18083314"/>
            <a:ext cx="2975174" cy="22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D:\Оля работа\фото сказка теремок\DSCF25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357430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Оля работа\фото сказка теремок\DSCF254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4214818"/>
            <a:ext cx="2833692" cy="20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42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66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90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718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D:\Оля работа\Папка передвижка\Новая папка\DSC096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27336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Оля работа\Папка передвижка\Новая папка\DSC096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285992"/>
            <a:ext cx="2667000" cy="20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Оля работа\Папка передвижка\Новая папка\DSC096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63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66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90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718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F:\Новая папка\DSC096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2905095" cy="1924052"/>
          </a:xfrm>
          <a:prstGeom prst="rect">
            <a:avLst/>
          </a:prstGeom>
          <a:noFill/>
        </p:spPr>
      </p:pic>
      <p:pic>
        <p:nvPicPr>
          <p:cNvPr id="10" name="Рисунок 9" descr="D:\Оля работа\Папка передвижка\Новая папка\DSC096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571744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Оля работа\Папка передвижка\Новая папка\DSC096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500570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63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90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98072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Театральный уголок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18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D:\Оля работа\фото по кружковой работе\DSC0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9" y="3000372"/>
            <a:ext cx="2928958" cy="1946354"/>
          </a:xfrm>
          <a:prstGeom prst="rect">
            <a:avLst/>
          </a:prstGeom>
          <a:noFill/>
        </p:spPr>
      </p:pic>
      <p:pic>
        <p:nvPicPr>
          <p:cNvPr id="9" name="Рисунок 8" descr="D:\Оля работа\фото по кружковой работе\DSC001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Оля работа\фото по кружковой работе\DSC001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285860"/>
            <a:ext cx="2428892" cy="164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Оля работа\фото по кружковой работе\DSC001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14348" y="4357694"/>
            <a:ext cx="16430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Оля работа\фото по кружковой работе\DSC001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857760"/>
            <a:ext cx="2679049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63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66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90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98072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Impact" pitchFamily="34" charset="0"/>
              </a:rPr>
              <a:t>Результат  проведенной 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18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700808"/>
            <a:ext cx="5040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более совершенными детские исполнительские умения, развито  чувство   партнерства. </a:t>
            </a:r>
          </a:p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система знаний о театре, как увлекательном искусстве.</a:t>
            </a:r>
          </a:p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цикл консультаций и рекомендаций для родителей.</a:t>
            </a:r>
          </a:p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Изготовлены и подобраны атрибуты для театрализованных игр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спектаклей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приняли активное участие в проекте.</a:t>
            </a:r>
          </a:p>
        </p:txBody>
      </p:sp>
    </p:spTree>
    <p:extLst>
      <p:ext uri="{BB962C8B-B14F-4D97-AF65-F5344CB8AC3E}">
        <p14:creationId xmlns="" xmlns:p14="http://schemas.microsoft.com/office/powerpoint/2010/main" val="41363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22" y="0"/>
            <a:ext cx="9175822" cy="6890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3"/>
            <a:ext cx="52565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028343"/>
            <a:ext cx="65527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популярным и увлекательным направлением в дошкольном воспитании является театрализованная  деятельность. По утверждению К.С. Станиславского , театр, - это средство для общения людей, для понимания их сокровенных чувств. Это чудо, способное развивать в ребёнке творческие задатки, стимулировать развитие психических процессов, совершенствовать телесную пластичность, формировать творческую активность; способствовать сокращению духовной пропасти между взрослыми и детьми.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Именно театрализованная деятельность позволяет решать многие педагогические задачи: формирование выразительности речи, интеллектуальное, нравственное и художественно - эстетическое воспитание.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7515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52736"/>
            <a:ext cx="61744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проекта</a:t>
            </a: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группы, воспитатель,</a:t>
            </a:r>
          </a:p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родители, музыкальный руководитель.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среднесрочный, творческий, групповой.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</a:p>
          <a:p>
            <a:pPr algn="ctr"/>
            <a:endParaRPr lang="ru-RU" sz="20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октябрь-ноябрь</a:t>
            </a:r>
            <a:endParaRPr lang="ru-RU" sz="200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052736"/>
            <a:ext cx="52565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развития эмоционально- волевой, познавательной, двигательной сферы, речи, развитие позитивных качеств личности каждого ребенка. </a:t>
            </a:r>
            <a:endParaRPr lang="ru-RU" sz="24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764704"/>
            <a:ext cx="338437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287924"/>
            <a:ext cx="61926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разыгрывать несложные представления по знакомым литературным произведениям, используя выразительные средства (интонацию, мимику, жесты)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детей театрализованной игре путем приобретения игровых умений и навыков, способствовать воспринимать художественный образ, следить за развитием и взаимодействием персонажей.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эмоциональность и выразительность речи, артистические способности через театрализованную игру.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устойчивый интерес к театру, организуя их собственную театрализованную игру.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уголок театрализованной деятельности.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родителей в приобретении, изготовлении разных видов театра и дать сведения о способах обыгрывания дома детьми.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ru-RU" sz="16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5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4"/>
            <a:ext cx="9267986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764704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детьми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11648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-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игра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54282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 на развитие интонационной выразительности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3" y="2189151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-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Этюды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3" y="2708920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-Дыхательная гимнастика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3" y="3244334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-Артикуляционная гимнастика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3" y="3078252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endParaRPr lang="ru-RU" b="1" dirty="0" smtClean="0">
              <a:latin typeface="Monotype Corsiva" pitchFamily="66" charset="0"/>
            </a:endParaRPr>
          </a:p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endParaRPr lang="ru-RU" b="1" dirty="0">
              <a:latin typeface="Monotype Corsiva" pitchFamily="66" charset="0"/>
            </a:endParaRPr>
          </a:p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сказок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3" y="4001582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-Подвижные игры с элементами драматизации</a:t>
            </a:r>
          </a:p>
        </p:txBody>
      </p:sp>
      <p:pic>
        <p:nvPicPr>
          <p:cNvPr id="15" name="Picture 2" descr="D:\Оля работа\Фото  садик\DSC09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357298"/>
            <a:ext cx="3429024" cy="269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15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2587" y="87135"/>
            <a:ext cx="662473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театрализованной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312574" y="2356655"/>
            <a:ext cx="2376264" cy="2287075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34" y="2592093"/>
            <a:ext cx="2124950" cy="171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644009" y="4581128"/>
            <a:ext cx="2448272" cy="108012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Мини-игры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музыкальных занятиях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051006" y="4725144"/>
            <a:ext cx="2291100" cy="93610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 на            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369787" y="3500193"/>
            <a:ext cx="1692188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занятия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719572" y="2300584"/>
            <a:ext cx="2376264" cy="100375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Мини-игры на других занятиях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671262" y="1082458"/>
            <a:ext cx="2448272" cy="116471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взрослых и детей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824815" y="3645024"/>
            <a:ext cx="1699513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Игры-спектакли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5824815" y="2289456"/>
            <a:ext cx="2232247" cy="10675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</a:t>
            </a:r>
          </a:p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театров</a:t>
            </a:r>
          </a:p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4788024" y="1082458"/>
            <a:ext cx="2412268" cy="113851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1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театрализовано -художественная </a:t>
            </a:r>
            <a:r>
              <a:rPr lang="ru-RU" sz="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615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60648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умения и навыки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908720"/>
            <a:ext cx="6264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исполнительских умений.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 чувства партнерства.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психических процессов: восприятие, образное мышление, воображение, внимание, память и др.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    детьми  знаний о театре - как увлекательном  искусстве. 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эстетического отношения к окружающему миру. </a:t>
            </a:r>
          </a:p>
        </p:txBody>
      </p:sp>
      <p:pic>
        <p:nvPicPr>
          <p:cNvPr id="9" name="Picture 2" descr="F:\ольга викторовна\Изображение 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84408"/>
            <a:ext cx="3857652" cy="298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582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65"/>
            <a:ext cx="9144000" cy="686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332656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выполнения 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980728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Char char="v"/>
            </a:pPr>
            <a:endParaRPr lang="ru-RU" sz="2400" b="1" u="sng" dirty="0" smtClean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воспитанников по теме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проекта</a:t>
            </a:r>
            <a:endParaRPr lang="ru-RU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литературы по теме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о цели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5" y="335699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>
              <a:solidFill>
                <a:srgbClr val="00CC00"/>
              </a:solidFill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45805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D:\Оля работа\фото по кружковой работе\DSC001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28614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316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558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111</cp:revision>
  <dcterms:created xsi:type="dcterms:W3CDTF">2014-11-22T17:39:51Z</dcterms:created>
  <dcterms:modified xsi:type="dcterms:W3CDTF">2018-04-18T22:39:21Z</dcterms:modified>
</cp:coreProperties>
</file>