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68" r:id="rId5"/>
    <p:sldId id="262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5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6C99DA7-7642-4CE8-AB46-2D24E0682DD0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3E69F3B-A95D-432A-84D1-48B74415830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407196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Открытое занятие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«Я шагаю по улице»</a:t>
            </a:r>
            <a:br>
              <a:rPr lang="ru-RU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(старшая группа)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3929066"/>
            <a:ext cx="7786742" cy="2000264"/>
          </a:xfrm>
        </p:spPr>
        <p:txBody>
          <a:bodyPr/>
          <a:lstStyle/>
          <a:p>
            <a:pPr marL="180975" algn="l"/>
            <a:r>
              <a:rPr lang="ru-RU" dirty="0" smtClean="0">
                <a:solidFill>
                  <a:srgbClr val="002060"/>
                </a:solidFill>
              </a:rPr>
              <a:t>Воспитатель: Кожевникова Любовь Борисовна</a:t>
            </a:r>
          </a:p>
          <a:p>
            <a:pPr marL="180975" algn="l"/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857232"/>
            <a:ext cx="7772400" cy="142876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2704664"/>
            <a:ext cx="8358246" cy="2724600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1) закреплять знания сигнала светофора, их значение;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2)  воспитывать внимательность, сосредоточенность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3) воспитывать культуру поведения в общественном     транспорте</a:t>
            </a:r>
          </a:p>
          <a:p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4) формировать мыслительную деятельность детей</a:t>
            </a: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65334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Ребята! Мы с вами ухе знаем правила дорожного движения, изучали сигналы светофора и дорожные знаки, а сегодня мы еще раз вспомним о правилах поведения на улицах.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Люба\Фотографии детский сад правила дорожного движения\SDC121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35807" y="1935163"/>
            <a:ext cx="6672385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Сейчас закройте глаза и представьте, что вы оказались на улицах города. </a:t>
            </a:r>
            <a:endParaRPr lang="ru-RU" sz="3200" dirty="0"/>
          </a:p>
        </p:txBody>
      </p:sp>
      <p:pic>
        <p:nvPicPr>
          <p:cNvPr id="4" name="Picture 5" descr="D:\Люба\Фотографии детский сад правила дорожного движения\SDC1212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857364"/>
            <a:ext cx="6500858" cy="47526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93909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Тише, тише, осторожней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Через улицу иди,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Ты на лево и направо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Непременно посмотри.</a:t>
            </a:r>
            <a:endParaRPr lang="ru-RU" sz="2800" dirty="0"/>
          </a:p>
        </p:txBody>
      </p:sp>
      <p:pic>
        <p:nvPicPr>
          <p:cNvPr id="6" name="Picture 2" descr="D:\Люба\Фотографии детский сад правила дорожного движения\SDC1213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2799407"/>
            <a:ext cx="4038600" cy="2676824"/>
          </a:xfrm>
          <a:prstGeom prst="rect">
            <a:avLst/>
          </a:prstGeom>
          <a:noFill/>
        </p:spPr>
      </p:pic>
      <p:pic>
        <p:nvPicPr>
          <p:cNvPr id="5122" name="Picture 2" descr="D:\Люба\Фотографии детский сад правила дорожного движения\SDC1213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48200" y="2807220"/>
            <a:ext cx="4038600" cy="266119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2145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Иди через улицу там, пешеход,</a:t>
            </a:r>
            <a:br>
              <a:rPr lang="ru-RU" dirty="0" smtClean="0"/>
            </a:br>
            <a:r>
              <a:rPr lang="ru-RU" dirty="0" smtClean="0"/>
              <a:t>Где знаком указан тебе переход!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D:\Люба\Фотографии детский сад правила дорожного движения\SDC1213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64939" y="1935163"/>
            <a:ext cx="6614121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185738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что бы нам веселей было ехать в автобусе, споем песню «Веселые путешественники».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0" name="Picture 2" descr="D:\Люба\Фотографии детский сад правила дорожного движения\SDC1213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93800" y="1935163"/>
            <a:ext cx="6756399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714375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Вот и закончилось наше путешествие! Пора возвращаться в группу.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D:\Люба\Фотографии детский сад правила дорожного движения\SDC1215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20022" b="2495"/>
          <a:stretch>
            <a:fillRect/>
          </a:stretch>
        </p:blipFill>
        <p:spPr bwMode="auto">
          <a:xfrm>
            <a:off x="1235807" y="1935163"/>
            <a:ext cx="6193713" cy="4680979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225242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b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b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</TotalTime>
  <Words>126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Открытое занятие «Я шагаю по улице» (старшая группа)   </vt:lpstr>
      <vt:lpstr> задачи</vt:lpstr>
      <vt:lpstr>Ребята! Мы с вами ухе знаем правила дорожного движения, изучали сигналы светофора и дорожные знаки, а сегодня мы еще раз вспомним о правилах поведения на улицах. </vt:lpstr>
      <vt:lpstr>Сейчас закройте глаза и представьте, что вы оказались на улицах города. </vt:lpstr>
      <vt:lpstr>Тише, тише, осторожней Через улицу иди, Ты на лево и направо Непременно посмотри.</vt:lpstr>
      <vt:lpstr>Иди через улицу там, пешеход, Где знаком указан тебе переход! </vt:lpstr>
      <vt:lpstr>А что бы нам веселей было ехать в автобусе, споем песню «Веселые путешественники». </vt:lpstr>
      <vt:lpstr>Вот и закончилось наше путешествие! Пора возвращаться в группу.</vt:lpstr>
      <vt:lpstr>Спасибо за 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Открытое занятие «Я шагаю по улице» (старшая группа)</dc:title>
  <dc:creator>User</dc:creator>
  <cp:lastModifiedBy>pc</cp:lastModifiedBy>
  <cp:revision>7</cp:revision>
  <dcterms:created xsi:type="dcterms:W3CDTF">2015-01-31T06:21:18Z</dcterms:created>
  <dcterms:modified xsi:type="dcterms:W3CDTF">2020-02-11T04:19:56Z</dcterms:modified>
</cp:coreProperties>
</file>