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4BBE3D-5BC7-4162-8815-7FC2DC60084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9B40746-2C6D-4C82-8B16-D70BF0689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6552728" cy="2232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открытое занятие</a:t>
            </a:r>
            <a:b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группа РАННЕГО ВОЗРАСТА №2</a:t>
            </a:r>
            <a:r>
              <a:rPr lang="ru-RU" sz="24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«В гости к мышке»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356992"/>
            <a:ext cx="4534272" cy="302433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>
                <a:solidFill>
                  <a:srgbClr val="212745"/>
                </a:solidFill>
                <a:latin typeface="Trebuchet MS"/>
              </a:rPr>
              <a:t>ВОСПИТАТЕЛЬ: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0" dirty="0" smtClean="0">
                <a:solidFill>
                  <a:srgbClr val="212745"/>
                </a:solidFill>
                <a:latin typeface="Trebuchet MS"/>
              </a:rPr>
              <a:t>Кожевникова Любовь Борисовна</a:t>
            </a:r>
            <a:endParaRPr lang="ru-RU" sz="2000" b="0" dirty="0">
              <a:solidFill>
                <a:srgbClr val="212745"/>
              </a:solidFill>
              <a:latin typeface="Trebuchet MS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000" b="0" dirty="0">
              <a:solidFill>
                <a:srgbClr val="212745"/>
              </a:solidFill>
              <a:latin typeface="Trebuchet MS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000" b="0" dirty="0">
              <a:solidFill>
                <a:srgbClr val="212745"/>
              </a:solidFill>
              <a:latin typeface="Trebuchet MS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000" b="0" dirty="0">
              <a:solidFill>
                <a:srgbClr val="212745"/>
              </a:solidFill>
              <a:latin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56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48662"/>
          </a:xfrm>
        </p:spPr>
        <p:txBody>
          <a:bodyPr/>
          <a:lstStyle/>
          <a:p>
            <a:r>
              <a:rPr lang="ru-RU" dirty="0" smtClean="0"/>
              <a:t>Вот и закончилось наше путешествие! Пора возвращаться домой!</a:t>
            </a:r>
            <a:endParaRPr lang="ru-RU" dirty="0"/>
          </a:p>
        </p:txBody>
      </p:sp>
      <p:pic>
        <p:nvPicPr>
          <p:cNvPr id="3074" name="Picture 2" descr="L:\Марина 2\ФОТО В гости к мышке\SDC13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278" b="12194"/>
          <a:stretch>
            <a:fillRect/>
          </a:stretch>
        </p:blipFill>
        <p:spPr bwMode="auto">
          <a:xfrm>
            <a:off x="928662" y="1785926"/>
            <a:ext cx="6418055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20940" cy="36004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>Спасибо</a:t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>за </a:t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ru-RU" sz="6600" dirty="0" smtClean="0">
                <a:solidFill>
                  <a:srgbClr val="7030A0"/>
                </a:solidFill>
              </a:rPr>
              <a:t>внимание!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0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00811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задачи: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2403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Формировать умение узнавать и называть основные цвета.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Развивать общую и мелкую моторику.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Воспитывать положительное отношение к элементарной исследовательской деятельности.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02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61568" cy="2207168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ru-RU" sz="1600" i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600" i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600" dirty="0" smtClean="0"/>
              <a:t>ребята вы любите ходить в гости? Сегодня нас к себе в гости позвала мама мышка и её маленькие мышата, пойдём к ним? Тогда в путь.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b="16105"/>
          <a:stretch>
            <a:fillRect/>
          </a:stretch>
        </p:blipFill>
        <p:spPr>
          <a:xfrm>
            <a:off x="1357290" y="1785926"/>
            <a:ext cx="7039194" cy="442915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86776" y="4500570"/>
            <a:ext cx="57124" cy="179907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99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1296144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Мышка просит найти её мышат.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24" b="18789"/>
          <a:stretch>
            <a:fillRect/>
          </a:stretch>
        </p:blipFill>
        <p:spPr>
          <a:xfrm>
            <a:off x="131507" y="1628800"/>
            <a:ext cx="4011865" cy="25145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r="1971" b="14600"/>
          <a:stretch>
            <a:fillRect/>
          </a:stretch>
        </p:blipFill>
        <p:spPr>
          <a:xfrm>
            <a:off x="4668321" y="3570793"/>
            <a:ext cx="4047083" cy="2644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191683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822782"/>
            <a:ext cx="4750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-Мышата очень любят прятаться в разные коробочки. Возьмите по коробочке, посмотрите какого она цвета?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599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594035"/>
            <a:ext cx="4104456" cy="30783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67771"/>
            <a:ext cx="3960440" cy="297033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244827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  <a:cs typeface="Arabic Typesetting" pitchFamily="66" charset="-78"/>
              </a:rPr>
              <a:t>Мышка просит сделать норки для её мышат. Поможем мышке?</a:t>
            </a:r>
            <a:endParaRPr lang="ru-RU" sz="2400" i="1" dirty="0">
              <a:solidFill>
                <a:srgbClr val="FF0000"/>
              </a:solidFill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4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35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- Мы построим норки для мышат, будут мышата  в норках очень крепко спать.</a:t>
            </a:r>
            <a:br>
              <a:rPr lang="ru-RU" sz="2000" dirty="0" smtClean="0"/>
            </a:br>
            <a:endParaRPr lang="ru-RU" sz="2000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328" b="12456"/>
          <a:stretch>
            <a:fillRect/>
          </a:stretch>
        </p:blipFill>
        <p:spPr>
          <a:xfrm>
            <a:off x="1571604" y="1268400"/>
            <a:ext cx="6357982" cy="4160864"/>
          </a:xfrm>
        </p:spPr>
      </p:pic>
    </p:spTree>
    <p:extLst>
      <p:ext uri="{BB962C8B-B14F-4D97-AF65-F5344CB8AC3E}">
        <p14:creationId xmlns:p14="http://schemas.microsoft.com/office/powerpoint/2010/main" xmlns="" val="13864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9916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Поработали на славу, потрудились от души, а теперь помоют ручки наши малыши.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DC13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851"/>
          <a:stretch>
            <a:fillRect/>
          </a:stretch>
        </p:blipFill>
        <p:spPr>
          <a:xfrm>
            <a:off x="1857356" y="2151028"/>
            <a:ext cx="5715040" cy="3778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91538"/>
          </a:xfrm>
        </p:spPr>
        <p:txBody>
          <a:bodyPr/>
          <a:lstStyle/>
          <a:p>
            <a:r>
              <a:rPr lang="ru-RU" dirty="0" smtClean="0"/>
              <a:t>- Руки у нас чистые, но они ещё мокрые, давайте их посушим ветерком.</a:t>
            </a:r>
            <a:endParaRPr lang="ru-RU" dirty="0"/>
          </a:p>
        </p:txBody>
      </p:sp>
      <p:pic>
        <p:nvPicPr>
          <p:cNvPr id="1026" name="Picture 2" descr="L:\Марина 2\ФОТО В гости к мышке\SDC13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1031" b="13402"/>
          <a:stretch>
            <a:fillRect/>
          </a:stretch>
        </p:blipFill>
        <p:spPr bwMode="auto">
          <a:xfrm>
            <a:off x="928662" y="1357298"/>
            <a:ext cx="700092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L:\Марина 2\ФОТО В гости к мышке\SDC13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434" b="13228"/>
          <a:stretch>
            <a:fillRect/>
          </a:stretch>
        </p:blipFill>
        <p:spPr bwMode="auto">
          <a:xfrm>
            <a:off x="911734" y="1100138"/>
            <a:ext cx="7232166" cy="4686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205</TotalTime>
  <Words>90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открытое занятие  группа РАННЕГО ВОЗРАСТА №2 «В гости к мышке»</vt:lpstr>
      <vt:lpstr>  задачи:  </vt:lpstr>
      <vt:lpstr>    ребята вы любите ходить в гости? Сегодня нас к себе в гости позвала мама мышка и её маленькие мышата, пойдём к ним? Тогда в путь.       </vt:lpstr>
      <vt:lpstr>Мышка просит найти её мышат.</vt:lpstr>
      <vt:lpstr>Мышка просит сделать норки для её мышат. Поможем мышке?</vt:lpstr>
      <vt:lpstr>- Мы построим норки для мышат, будут мышата  в норках очень крепко спать. </vt:lpstr>
      <vt:lpstr> - Поработали на славу, потрудились от души, а теперь помоют ручки наши малыши. </vt:lpstr>
      <vt:lpstr>- Руки у нас чистые, но они ещё мокрые, давайте их посушим ветерком.</vt:lpstr>
      <vt:lpstr>Слайд 9</vt:lpstr>
      <vt:lpstr>Вот и закончилось наше путешествие! Пора возвращаться домой!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 2 младшая группа Рисование «ВСЕ СОСУЛЬКИ ПЛАКАЛИ»</dc:title>
  <dc:creator>Svetlana</dc:creator>
  <cp:lastModifiedBy>pc</cp:lastModifiedBy>
  <cp:revision>11</cp:revision>
  <dcterms:created xsi:type="dcterms:W3CDTF">2014-05-15T07:41:07Z</dcterms:created>
  <dcterms:modified xsi:type="dcterms:W3CDTF">2020-02-11T04:17:03Z</dcterms:modified>
</cp:coreProperties>
</file>