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70" r:id="rId4"/>
    <p:sldId id="257" r:id="rId5"/>
    <p:sldId id="260" r:id="rId6"/>
    <p:sldId id="261" r:id="rId7"/>
    <p:sldId id="258" r:id="rId8"/>
    <p:sldId id="262" r:id="rId9"/>
    <p:sldId id="266" r:id="rId10"/>
    <p:sldId id="267" r:id="rId11"/>
    <p:sldId id="265" r:id="rId12"/>
    <p:sldId id="259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49"/>
    <a:srgbClr val="009900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222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роз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Мои документы\Мои рисунки\Анимашки\Бабочки жучки и т п\1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857625"/>
            <a:ext cx="2438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Admin\Мои документы\Мои рисунки\Анимашки\Бабочки жучки и т п\borb2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357813"/>
            <a:ext cx="847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Admin\Мои документы\Мои рисунки\Анимашки\Бабочки жучки и т п\44584253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28625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6429375"/>
            <a:ext cx="1352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28662" y="2428868"/>
            <a:ext cx="750923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3FFC5"/>
            </a:gs>
            <a:gs pos="50000">
              <a:srgbClr val="99FF79"/>
            </a:gs>
            <a:gs pos="100000">
              <a:srgbClr val="66FF33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98E0963-842D-423E-AAE0-0F0606310837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Мои шаблоны презентаций\фоны\роз3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1613" y="5214938"/>
            <a:ext cx="25923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Мои документы\Мои рисунки\Анимашки\Бабочки жучки и т п\borb27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313" y="142875"/>
            <a:ext cx="914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634560"/>
            <a:ext cx="7029472" cy="1885963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«Наш огород»</a:t>
            </a:r>
            <a:endParaRPr lang="ru-RU" sz="66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128110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МДОУ Тамбовский детский сад № 1 корпус 3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Воспитатель: </a:t>
            </a:r>
            <a:r>
              <a:rPr lang="ru-RU" sz="2800" b="1" dirty="0" err="1" smtClean="0">
                <a:solidFill>
                  <a:srgbClr val="7030A0"/>
                </a:solidFill>
              </a:rPr>
              <a:t>Грамотенко</a:t>
            </a:r>
            <a:r>
              <a:rPr lang="ru-RU" sz="2800" b="1" dirty="0" smtClean="0">
                <a:solidFill>
                  <a:srgbClr val="7030A0"/>
                </a:solidFill>
              </a:rPr>
              <a:t> Вероника Вячеславовна</a:t>
            </a:r>
          </a:p>
        </p:txBody>
      </p:sp>
      <p:pic>
        <p:nvPicPr>
          <p:cNvPr id="4" name="Рисунок 3" descr="солнце подмиг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066"/>
            <a:ext cx="1714512" cy="165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174142" cy="1512168"/>
          </a:xfrm>
        </p:spPr>
        <p:txBody>
          <a:bodyPr/>
          <a:lstStyle/>
          <a:p>
            <a:r>
              <a:rPr lang="ru-RU" sz="3200" dirty="0" smtClean="0">
                <a:solidFill>
                  <a:srgbClr val="1F497D">
                    <a:lumMod val="75000"/>
                  </a:srgbClr>
                </a:solidFill>
              </a:rPr>
              <a:t>Вырастай </a:t>
            </a:r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скорей салат, вырастай капуста!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928802"/>
            <a:ext cx="3179793" cy="4197361"/>
          </a:xfrm>
        </p:spPr>
        <p:txBody>
          <a:bodyPr/>
          <a:lstStyle/>
          <a:p>
            <a:endParaRPr lang="ru-RU" sz="1600" dirty="0"/>
          </a:p>
        </p:txBody>
      </p:sp>
      <p:pic>
        <p:nvPicPr>
          <p:cNvPr id="7170" name="Picture 2" descr="C:\Users\User\Desktop\огород\DSCN7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773"/>
            <a:ext cx="7308304" cy="5481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1162050"/>
          </a:xfrm>
        </p:spPr>
        <p:txBody>
          <a:bodyPr/>
          <a:lstStyle/>
          <a:p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4705" y="397037"/>
            <a:ext cx="3251231" cy="2437442"/>
          </a:xfrm>
        </p:spPr>
        <p:txBody>
          <a:bodyPr/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Огород мы посадили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Всех во круге удивили.</a:t>
            </a:r>
          </a:p>
          <a:p>
            <a:r>
              <a:rPr lang="ru-RU" sz="2000" dirty="0" smtClean="0"/>
              <a:t>Помидорки зреют здесь.</a:t>
            </a:r>
          </a:p>
          <a:p>
            <a:r>
              <a:rPr lang="ru-RU" sz="2000" dirty="0" smtClean="0"/>
              <a:t>Огурцы в пупырышку.</a:t>
            </a:r>
          </a:p>
          <a:p>
            <a:r>
              <a:rPr lang="ru-RU" sz="2000" dirty="0" smtClean="0"/>
              <a:t>Даже бабочка для нас </a:t>
            </a:r>
          </a:p>
          <a:p>
            <a:r>
              <a:rPr lang="ru-RU" sz="2000" dirty="0" smtClean="0"/>
              <a:t>Свои раскрыла крылышки.</a:t>
            </a:r>
          </a:p>
        </p:txBody>
      </p:sp>
      <p:pic>
        <p:nvPicPr>
          <p:cNvPr id="8194" name="Picture 2" descr="C:\Users\User\Desktop\огород\DSCN7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1604"/>
            <a:ext cx="5148064" cy="38614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огород\DSCN7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4479"/>
            <a:ext cx="5364088" cy="40235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869934"/>
          </a:xfrm>
        </p:spPr>
        <p:txBody>
          <a:bodyPr/>
          <a:lstStyle/>
          <a:p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5312" y="476672"/>
            <a:ext cx="7958688" cy="164478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И кольраби и лучок и </a:t>
            </a:r>
            <a:r>
              <a:rPr lang="ru-RU" sz="4000" dirty="0" err="1" smtClean="0">
                <a:solidFill>
                  <a:prstClr val="black"/>
                </a:solidFill>
                <a:ea typeface="+mj-ea"/>
                <a:cs typeface="+mj-cs"/>
              </a:rPr>
              <a:t>петрушечки</a:t>
            </a:r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 пучок!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4000" dirty="0"/>
          </a:p>
        </p:txBody>
      </p:sp>
      <p:pic>
        <p:nvPicPr>
          <p:cNvPr id="9218" name="Picture 2" descr="C:\Users\User\Desktop\огород\DSCN7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2797"/>
            <a:ext cx="7020272" cy="52652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огород\DSCN58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" y="1269053"/>
            <a:ext cx="4191708" cy="5588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772816"/>
            <a:ext cx="41217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</a:rPr>
              <a:t>Огород мы посадили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</a:rPr>
              <a:t>Всех во круге удивили.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</a:rPr>
              <a:t>Лучок, горошек и салат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</a:rPr>
              <a:t>Настоящий вырос клад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Краснощекий помидор,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Нам на полдник будет он.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259632" y="620688"/>
            <a:ext cx="6613221" cy="2382191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000" dirty="0">
                <a:solidFill>
                  <a:prstClr val="black"/>
                </a:solidFill>
              </a:rPr>
              <a:t>Наш зеленый огород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>
                <a:solidFill>
                  <a:prstClr val="black"/>
                </a:solidFill>
              </a:rPr>
              <a:t>Нас прокормит целый год.</a:t>
            </a:r>
            <a:br>
              <a:rPr lang="ru-RU" sz="4000" dirty="0">
                <a:solidFill>
                  <a:prstClr val="black"/>
                </a:solidFill>
              </a:rPr>
            </a:br>
            <a:endParaRPr lang="ru-RU" sz="4000" dirty="0">
              <a:solidFill>
                <a:prstClr val="black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00A249"/>
              </a:solidFill>
            </a:endParaRPr>
          </a:p>
        </p:txBody>
      </p:sp>
      <p:pic>
        <p:nvPicPr>
          <p:cNvPr id="10245" name="Picture 5" descr="C:\Users\User\Desktop\огород\DSCN7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10756"/>
            <a:ext cx="6062307" cy="4547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ru-RU" b="1" dirty="0" smtClean="0"/>
              <a:t>Задачи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59127"/>
            <a:ext cx="7864204" cy="5644622"/>
          </a:xfrm>
        </p:spPr>
        <p:txBody>
          <a:bodyPr/>
          <a:lstStyle/>
          <a:p>
            <a:pPr lvl="0"/>
            <a:r>
              <a:rPr lang="ru-RU" sz="2000" dirty="0" smtClean="0"/>
              <a:t>Развитие сотрудничества детей, родителей и</a:t>
            </a:r>
          </a:p>
          <a:p>
            <a:pPr marL="0" lvl="0" indent="0">
              <a:buNone/>
            </a:pPr>
            <a:r>
              <a:rPr lang="ru-RU" sz="2000" dirty="0" smtClean="0"/>
              <a:t>      педагогов в области экологии;</a:t>
            </a:r>
          </a:p>
          <a:p>
            <a:pPr lvl="0"/>
            <a:r>
              <a:rPr lang="ru-RU" sz="2000" dirty="0" smtClean="0"/>
              <a:t>Воспитание у детей бережного отношения к живым объектам;</a:t>
            </a:r>
          </a:p>
          <a:p>
            <a:pPr lvl="0"/>
            <a:r>
              <a:rPr lang="ru-RU" sz="2000" dirty="0" smtClean="0"/>
              <a:t>Создание  благоприятных условий для воспитания экологически</a:t>
            </a:r>
          </a:p>
          <a:p>
            <a:pPr marL="0" lv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грамотного ребенка;</a:t>
            </a:r>
          </a:p>
          <a:p>
            <a:pPr lvl="0"/>
            <a:r>
              <a:rPr lang="ru-RU" sz="2000" dirty="0" smtClean="0"/>
              <a:t>Воспитывать у детей понимание ценности своего здоровья </a:t>
            </a:r>
          </a:p>
          <a:p>
            <a:pPr marL="0" lv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и потребности быть здоровым.</a:t>
            </a:r>
          </a:p>
          <a:p>
            <a:pPr lvl="0"/>
            <a:r>
              <a:rPr lang="ru-RU" sz="2000" dirty="0" smtClean="0"/>
              <a:t>Продолжать знакомить и обучать дошкольников способам </a:t>
            </a:r>
          </a:p>
          <a:p>
            <a:pPr marL="0" lv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выращивания витаминов на окне. </a:t>
            </a:r>
          </a:p>
          <a:p>
            <a:pPr lvl="0"/>
            <a:r>
              <a:rPr lang="ru-RU" sz="2000" dirty="0" smtClean="0"/>
              <a:t>Развивать трудолюбие и чувство созерцания прекрасного.</a:t>
            </a:r>
          </a:p>
          <a:p>
            <a:pPr lvl="0"/>
            <a:r>
              <a:rPr lang="ru-RU" sz="2000" dirty="0" smtClean="0"/>
              <a:t>Развивать творческий подход и фантазию участников</a:t>
            </a:r>
          </a:p>
          <a:p>
            <a:pPr marL="0" lv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(детей, родителей, педагогов) .</a:t>
            </a:r>
          </a:p>
          <a:p>
            <a:pPr lvl="0"/>
            <a:r>
              <a:rPr lang="ru-RU" sz="2000" dirty="0" smtClean="0"/>
              <a:t>Стимулирование инициативы поиска, творческого потенциала,</a:t>
            </a:r>
          </a:p>
          <a:p>
            <a:pPr marL="0" lv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профессионального роста педагогов.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4714907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Прежде чем придет весна,</a:t>
            </a:r>
            <a:b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Заготовим семена.</a:t>
            </a:r>
            <a:b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«Что посеешь, то пожнешь!»</a:t>
            </a:r>
            <a:b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И, конечно, соберешь.</a:t>
            </a:r>
            <a:b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Проявить должны заботу,</a:t>
            </a:r>
            <a:b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Видно по труду работу.</a:t>
            </a:r>
            <a:b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И тогда наш огород</a:t>
            </a:r>
            <a:b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Расцветет и оживет!</a:t>
            </a:r>
            <a:endParaRPr lang="ru-RU" sz="2800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3050"/>
            <a:ext cx="4714908" cy="1162050"/>
          </a:xfrm>
        </p:spPr>
        <p:txBody>
          <a:bodyPr/>
          <a:lstStyle/>
          <a:p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2071678"/>
            <a:ext cx="3251231" cy="4054485"/>
          </a:xfrm>
        </p:spPr>
        <p:txBody>
          <a:bodyPr/>
          <a:lstStyle/>
          <a:p>
            <a:r>
              <a:rPr lang="ru-RU" sz="2000" dirty="0" smtClean="0"/>
              <a:t>Приходи, честной народ,</a:t>
            </a:r>
          </a:p>
          <a:p>
            <a:r>
              <a:rPr lang="ru-RU" sz="2000" dirty="0" smtClean="0"/>
              <a:t>На веселый огород!</a:t>
            </a:r>
          </a:p>
          <a:p>
            <a:r>
              <a:rPr lang="ru-RU" sz="2000" dirty="0" smtClean="0"/>
              <a:t>Овощей здесь целый воз!</a:t>
            </a:r>
          </a:p>
          <a:p>
            <a:r>
              <a:rPr lang="ru-RU" sz="2000" dirty="0" smtClean="0"/>
              <a:t>Кто полезней? Вот вопрос!?</a:t>
            </a:r>
          </a:p>
          <a:p>
            <a:endParaRPr lang="ru-RU" dirty="0"/>
          </a:p>
        </p:txBody>
      </p:sp>
      <p:pic>
        <p:nvPicPr>
          <p:cNvPr id="1026" name="Picture 2" descr="C:\Users\User\Desktop\огород\DSCN38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798496"/>
          </a:xfrm>
        </p:spPr>
        <p:txBody>
          <a:bodyPr/>
          <a:lstStyle/>
          <a:p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692696"/>
            <a:ext cx="3251231" cy="1728193"/>
          </a:xfrm>
        </p:spPr>
        <p:txBody>
          <a:bodyPr/>
          <a:lstStyle/>
          <a:p>
            <a:endParaRPr lang="ru-RU" sz="1600" b="1" dirty="0" smtClean="0"/>
          </a:p>
          <a:p>
            <a:r>
              <a:rPr lang="ru-RU" sz="1600" b="1" dirty="0" smtClean="0"/>
              <a:t> </a:t>
            </a:r>
          </a:p>
          <a:p>
            <a:r>
              <a:rPr lang="ru-RU" sz="2000" b="1" dirty="0" smtClean="0"/>
              <a:t>Быстро землю мы готовим,</a:t>
            </a:r>
          </a:p>
          <a:p>
            <a:r>
              <a:rPr lang="ru-RU" sz="2000" b="1" dirty="0" smtClean="0"/>
              <a:t>И семян все принесли.</a:t>
            </a:r>
          </a:p>
          <a:p>
            <a:r>
              <a:rPr lang="ru-RU" sz="2000" b="1" dirty="0" smtClean="0"/>
              <a:t>Кто-то дома на окошке </a:t>
            </a:r>
          </a:p>
          <a:p>
            <a:r>
              <a:rPr lang="ru-RU" sz="2000" b="1" dirty="0" smtClean="0"/>
              <a:t>Нам растенье прорастил.</a:t>
            </a:r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dirty="0"/>
          </a:p>
        </p:txBody>
      </p:sp>
      <p:pic>
        <p:nvPicPr>
          <p:cNvPr id="2050" name="Picture 2" descr="C:\Users\User\Desktop\огород\DSCN4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77" y="0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огород\DSCN38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7" y="3212564"/>
            <a:ext cx="4860032" cy="36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714776" cy="1162050"/>
          </a:xfrm>
        </p:spPr>
        <p:txBody>
          <a:bodyPr/>
          <a:lstStyle/>
          <a:p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620688"/>
            <a:ext cx="3851920" cy="2051158"/>
          </a:xfrm>
        </p:spPr>
        <p:txBody>
          <a:bodyPr/>
          <a:lstStyle/>
          <a:p>
            <a:r>
              <a:rPr lang="ru-RU" sz="2800" dirty="0" smtClean="0"/>
              <a:t>Бродит поезд в огороде</a:t>
            </a:r>
          </a:p>
          <a:p>
            <a:r>
              <a:rPr lang="ru-RU" sz="2800" dirty="0" smtClean="0"/>
              <a:t>Огурцы  он не находит!</a:t>
            </a:r>
          </a:p>
          <a:p>
            <a:pPr>
              <a:buFontTx/>
              <a:buChar char="-"/>
            </a:pPr>
            <a:r>
              <a:rPr lang="ru-RU" sz="2800" dirty="0" smtClean="0"/>
              <a:t>Эх, ты поезд </a:t>
            </a:r>
            <a:r>
              <a:rPr lang="ru-RU" sz="2800" dirty="0" smtClean="0"/>
              <a:t>посмотри,</a:t>
            </a:r>
            <a:endParaRPr lang="ru-RU" sz="2800" dirty="0" smtClean="0"/>
          </a:p>
          <a:p>
            <a:r>
              <a:rPr lang="ru-RU" sz="2800" dirty="0" smtClean="0"/>
              <a:t>Они у тебя внутри!</a:t>
            </a:r>
            <a:endParaRPr lang="ru-RU" sz="2800" dirty="0"/>
          </a:p>
        </p:txBody>
      </p:sp>
      <p:pic>
        <p:nvPicPr>
          <p:cNvPr id="3074" name="Picture 2" descr="C:\Users\User\Desktop\огород\DSCN4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" y="3017495"/>
            <a:ext cx="5111750" cy="3833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34182" cy="1162050"/>
          </a:xfrm>
        </p:spPr>
        <p:txBody>
          <a:bodyPr/>
          <a:lstStyle/>
          <a:p>
            <a:r>
              <a:rPr lang="ru-RU" sz="2900" b="0" dirty="0">
                <a:solidFill>
                  <a:prstClr val="black"/>
                </a:solidFill>
              </a:rPr>
              <a:t>Мы его сажали вместе – это очень интересно.</a:t>
            </a:r>
            <a:br>
              <a:rPr lang="ru-RU" sz="2900" b="0" dirty="0">
                <a:solidFill>
                  <a:prstClr val="black"/>
                </a:solidFill>
              </a:rPr>
            </a:br>
            <a:r>
              <a:rPr lang="ru-RU" sz="2900" b="0" dirty="0">
                <a:solidFill>
                  <a:prstClr val="black"/>
                </a:solidFill>
              </a:rPr>
              <a:t>Будем вместе </a:t>
            </a:r>
            <a:r>
              <a:rPr lang="ru-RU" sz="2900" b="0" dirty="0" smtClean="0">
                <a:solidFill>
                  <a:prstClr val="black"/>
                </a:solidFill>
              </a:rPr>
              <a:t>поливать</a:t>
            </a:r>
            <a:r>
              <a:rPr lang="ru-RU" sz="2900" b="0" dirty="0">
                <a:solidFill>
                  <a:prstClr val="black"/>
                </a:solidFill>
              </a:rPr>
              <a:t> </a:t>
            </a:r>
            <a:r>
              <a:rPr lang="ru-RU" sz="2900" b="0" dirty="0" smtClean="0">
                <a:solidFill>
                  <a:prstClr val="black"/>
                </a:solidFill>
              </a:rPr>
              <a:t>и за ним все наблюдать.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785926"/>
            <a:ext cx="3429024" cy="4340237"/>
          </a:xfrm>
        </p:spPr>
        <p:txBody>
          <a:bodyPr/>
          <a:lstStyle/>
          <a:p>
            <a:endParaRPr lang="ru-RU" sz="2000" dirty="0" smtClean="0"/>
          </a:p>
        </p:txBody>
      </p:sp>
      <p:pic>
        <p:nvPicPr>
          <p:cNvPr id="4098" name="Picture 2" descr="C:\Users\User\Desktop\огород\DSCN4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2261"/>
            <a:ext cx="6660232" cy="4995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046" y="4140799"/>
            <a:ext cx="4686304" cy="100013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Мы с окошка в огород высадим рассаду, всё водичкою польем солнышко нам радо!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435100"/>
            <a:ext cx="3179793" cy="4691063"/>
          </a:xfrm>
        </p:spPr>
        <p:txBody>
          <a:bodyPr/>
          <a:lstStyle/>
          <a:p>
            <a:endParaRPr lang="ru-RU" sz="1800" dirty="0" smtClean="0"/>
          </a:p>
        </p:txBody>
      </p:sp>
      <p:pic>
        <p:nvPicPr>
          <p:cNvPr id="5122" name="Picture 2" descr="C:\Users\User\Desktop\огород\DSCN4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3732"/>
            <a:ext cx="4536504" cy="4434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огород\DSCN4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85" y="-9764"/>
            <a:ext cx="4163915" cy="31232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987" y="332656"/>
            <a:ext cx="7920880" cy="1162050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Порыхлим земельку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мы,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грабельками шустро…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332656"/>
            <a:ext cx="3008313" cy="3911609"/>
          </a:xfrm>
        </p:spPr>
        <p:txBody>
          <a:bodyPr/>
          <a:lstStyle/>
          <a:p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6146" name="Picture 2" descr="C:\Users\User\Desktop\огород\DSCN7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0556"/>
            <a:ext cx="7164289" cy="5373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4__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251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24___</vt:lpstr>
      <vt:lpstr> «Наш огород»</vt:lpstr>
      <vt:lpstr>Задачи : </vt:lpstr>
      <vt:lpstr>Прежде чем придет весна, Заготовим семена. «Что посеешь, то пожнешь!» И, конечно, соберешь.  Проявить должны заботу, Видно по труду работу. И тогда наш огород Расцветет и оживет!</vt:lpstr>
      <vt:lpstr>Презентация PowerPoint</vt:lpstr>
      <vt:lpstr>Презентация PowerPoint</vt:lpstr>
      <vt:lpstr>Презентация PowerPoint</vt:lpstr>
      <vt:lpstr>Мы его сажали вместе – это очень интересно. Будем вместе поливать и за ним все наблюдать.</vt:lpstr>
      <vt:lpstr>Мы с окошка в огород высадим рассаду, всё водичкою польем солнышко нам радо!</vt:lpstr>
      <vt:lpstr>Порыхлим земельку мы, грабельками шустро…</vt:lpstr>
      <vt:lpstr>Вырастай скорей салат, вырастай капуста!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Смотр – конкурс  «Огород на окне»</dc:title>
  <dc:creator>1</dc:creator>
  <cp:lastModifiedBy>User</cp:lastModifiedBy>
  <cp:revision>25</cp:revision>
  <dcterms:created xsi:type="dcterms:W3CDTF">2013-04-02T12:32:19Z</dcterms:created>
  <dcterms:modified xsi:type="dcterms:W3CDTF">2017-09-18T04:25:16Z</dcterms:modified>
</cp:coreProperties>
</file>