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4" r:id="rId11"/>
    <p:sldId id="275" r:id="rId12"/>
    <p:sldId id="289" r:id="rId13"/>
    <p:sldId id="276" r:id="rId14"/>
    <p:sldId id="278" r:id="rId15"/>
    <p:sldId id="277" r:id="rId16"/>
    <p:sldId id="279" r:id="rId17"/>
    <p:sldId id="280" r:id="rId18"/>
    <p:sldId id="287" r:id="rId19"/>
    <p:sldId id="271" r:id="rId20"/>
    <p:sldId id="272" r:id="rId21"/>
    <p:sldId id="273" r:id="rId22"/>
    <p:sldId id="281" r:id="rId23"/>
    <p:sldId id="282" r:id="rId24"/>
    <p:sldId id="283" r:id="rId25"/>
    <p:sldId id="288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Проект на тему: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«Лук – наш друг»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smtClean="0"/>
              <a:t>Составила воспитатель: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Шелепова</a:t>
            </a:r>
            <a:r>
              <a:rPr lang="ru-RU" sz="2000" dirty="0" smtClean="0"/>
              <a:t> Светлана Николаевна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23\Desktop\материалы по темам\тема овощи фрукты ягоды грибы\весёлые овощи\лу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00">
            <a:off x="870661" y="2174832"/>
            <a:ext cx="2305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1772816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9A4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_CooperBlackOtl" pitchFamily="18" charset="-52"/>
              </a:rPr>
              <a:t>Опытно – исследовательская деятельность с детьми</a:t>
            </a:r>
          </a:p>
          <a:p>
            <a:endParaRPr lang="ru-RU" sz="3200" b="1" dirty="0" smtClean="0">
              <a:ln>
                <a:solidFill>
                  <a:srgbClr val="009A46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_CooperBlackOtl" pitchFamily="18" charset="-52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9A46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_CooperBlackOtl" pitchFamily="18" charset="-52"/>
              </a:rPr>
              <a:t>Проект: «Репчатый лук – зелёный друг!»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8864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933056"/>
            <a:ext cx="457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Bookman Old Style" pitchFamily="18" charset="0"/>
            </a:endParaRPr>
          </a:p>
          <a:p>
            <a:endParaRPr lang="ru-RU" b="1" i="1" dirty="0" smtClean="0">
              <a:latin typeface="Bookman Old Style" pitchFamily="18" charset="0"/>
            </a:endParaRPr>
          </a:p>
          <a:p>
            <a:endParaRPr lang="ru-RU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Подготовила проект воспитатель:                                                                   </a:t>
            </a:r>
            <a:r>
              <a:rPr lang="ru-RU" b="1" i="1" dirty="0" err="1" smtClean="0">
                <a:latin typeface="Bookman Old Style" pitchFamily="18" charset="0"/>
              </a:rPr>
              <a:t>Шелепова</a:t>
            </a:r>
            <a:r>
              <a:rPr lang="ru-RU" b="1" i="1" dirty="0" smtClean="0">
                <a:latin typeface="Bookman Old Style" pitchFamily="18" charset="0"/>
              </a:rPr>
              <a:t> Светлана Николаевна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852936"/>
            <a:ext cx="1657350" cy="3276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052736"/>
            <a:ext cx="7272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Совершенствование умений видеть окружающую себя красоту природы и отражение увиденного и прочитанного на рисунках.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Беседы: «Для чего на подоконнике огород?»,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«Полезные свойства лука»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рассматривание альбома «Лук – какой он»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разучивание стихов, поговорок про лук.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чтение сказок про лук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речевые игры: «Доскажи словечко», «У бабушки на грядке выросли загадки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Беседы: «Для чего на подоконнике огород?»,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«Полезные свойства лука»</a:t>
            </a:r>
            <a:endParaRPr lang="ru-RU" sz="2400" dirty="0"/>
          </a:p>
        </p:txBody>
      </p:sp>
      <p:pic>
        <p:nvPicPr>
          <p:cNvPr id="6" name="Содержимое 6" descr="IMG_20180514_094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556792"/>
            <a:ext cx="3095625" cy="4103687"/>
          </a:xfrm>
          <a:prstGeom prst="rect">
            <a:avLst/>
          </a:prstGeom>
        </p:spPr>
      </p:pic>
      <p:pic>
        <p:nvPicPr>
          <p:cNvPr id="7" name="Рисунок 9" descr="IMG_20180213_0804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04864"/>
            <a:ext cx="2590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0180514_0949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76872"/>
            <a:ext cx="2232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/>
          </a:p>
        </p:txBody>
      </p:sp>
      <p:pic>
        <p:nvPicPr>
          <p:cNvPr id="9" name="Рисунок 11" descr="IMG_20180131_1034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30972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0" descr="IMG_20180131_10305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1268760"/>
            <a:ext cx="1800225" cy="2016125"/>
          </a:xfrm>
          <a:prstGeom prst="rect">
            <a:avLst/>
          </a:prstGeom>
        </p:spPr>
      </p:pic>
      <p:pic>
        <p:nvPicPr>
          <p:cNvPr id="11" name="Рисунок 15" descr="IMG_20180131_1042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974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IMG_20180131_10424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IMG_20180208_084923.jpg"/>
          <p:cNvPicPr>
            <a:picLocks noChangeAspect="1"/>
          </p:cNvPicPr>
          <p:nvPr/>
        </p:nvPicPr>
        <p:blipFill>
          <a:blip r:embed="rId7" cstate="print"/>
          <a:srcRect b="23750"/>
          <a:stretch>
            <a:fillRect/>
          </a:stretch>
        </p:blipFill>
        <p:spPr bwMode="auto">
          <a:xfrm>
            <a:off x="3419872" y="3789040"/>
            <a:ext cx="32400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635896" y="476672"/>
            <a:ext cx="2704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В стакане с водой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764704"/>
            <a:ext cx="7272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Художественно-эстетическое развитие: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навыков раскрашивания , рисования предмета по показу взрослого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Развитие навыков размазывания пластилина по листу бумаги, не выходя за нарисованный контур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Развивать чувство формы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Воспитывать аккуратность, самостоятельность, интерес к совместной  продуктивной деятельности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 раскрасками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«Луковичка»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620688"/>
            <a:ext cx="3617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6" name="Содержимое 11" descr="IMG_20180514_0940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2663825" cy="3743325"/>
          </a:xfrm>
          <a:prstGeom prst="rect">
            <a:avLst/>
          </a:prstGeom>
        </p:spPr>
      </p:pic>
      <p:pic>
        <p:nvPicPr>
          <p:cNvPr id="7" name="Рисунок 12" descr="IMG_20180514_0946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852738"/>
            <a:ext cx="25209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IMG_20180514_0948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484313"/>
            <a:ext cx="28082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review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861048"/>
            <a:ext cx="1944216" cy="2376264"/>
          </a:xfrm>
          <a:prstGeom prst="rect">
            <a:avLst/>
          </a:prstGeom>
        </p:spPr>
      </p:pic>
      <p:pic>
        <p:nvPicPr>
          <p:cNvPr id="10" name="Рисунок 9" descr="img_56f68f69852b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7827">
            <a:off x="3801110" y="1226371"/>
            <a:ext cx="988933" cy="143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IMG_20180514_0947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664296" cy="374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IMG_20180514_0948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2879725" cy="374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IMG_20180514_0947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8680"/>
            <a:ext cx="2808288" cy="37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124744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здоровом образе жизни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игра-эстафета «Посадка картофеля»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/и «Берегись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хороводная игра «Овощи»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996952"/>
            <a:ext cx="3571875" cy="3362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7647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_CooperBlackOtl" pitchFamily="18" charset="-52"/>
              </a:rPr>
              <a:t>Предполагаемые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_CooperBlackOtl" pitchFamily="18" charset="-52"/>
              </a:rPr>
              <a:t>результаты</a:t>
            </a:r>
            <a:endParaRPr lang="ru-RU" sz="2000" dirty="0"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_CooperBlackOtl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916832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Дети должны получить представления как сажают лук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Знать как ухаживать за луком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Знать о пользе лука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Знать поговорки, пословицы, загадки про лук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Знать где и в каких целях можно использовать лук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62068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70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74455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        Этапы реализации проекта:</a:t>
            </a:r>
          </a:p>
          <a:p>
            <a:pPr algn="just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1. Подготовительный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(сбор информации о проблеме) :</a:t>
            </a:r>
          </a:p>
          <a:p>
            <a:pPr algn="just" eaLnBrk="0" hangingPunc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• Подбор методической, научно-популярной и художественной литературы, иллюстративного материала по данной проблеме;</a:t>
            </a:r>
          </a:p>
          <a:p>
            <a:pPr algn="just" eaLnBrk="0" hangingPunc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• Составление перспективного плана мероприятий;</a:t>
            </a:r>
          </a:p>
          <a:p>
            <a:pPr algn="just" eaLnBrk="0" hangingPunc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• Привлечение родителей к решению проблемы;</a:t>
            </a:r>
          </a:p>
          <a:p>
            <a:pPr algn="just" eaLnBrk="0" hangingPunct="0"/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2. Основной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(реализация проекта) :</a:t>
            </a:r>
          </a:p>
          <a:p>
            <a:pPr algn="just" eaLnBrk="0" hangingPunc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• Выполнение перспективного плана мероприятий.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Итоговый: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• Анализ результатов.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476672"/>
            <a:ext cx="3570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6" name="Рисунок 13" descr="IMG_20180131_0931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2016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Светлана\Desktop\IMG_20180131_093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96386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8" descr="IMG_20180131_0939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72200" y="908720"/>
            <a:ext cx="1944687" cy="30257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393305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31.01.2018 г.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Подготовка земли, посадка и полив лучка: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землю.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10" name="Picture 9" descr="C:\Users\Светлана\Desktop\IMG_20180131_101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36562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Проект на тему: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«Лук – наш друг»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smtClean="0"/>
              <a:t>Составила воспитатель: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Шелепова</a:t>
            </a:r>
            <a:r>
              <a:rPr lang="ru-RU" sz="2000" dirty="0" smtClean="0"/>
              <a:t> Светлана Николаевна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23\Desktop\материалы по темам\тема овощи фрукты ягоды грибы\весёлые овощи\лу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00">
            <a:off x="870661" y="2174832"/>
            <a:ext cx="2305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40466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</a:t>
            </a: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276872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Вызвать у детей познавательный  интерес к выращиванию  репчатого лука на перо в комнатных условиях. Узнать о его пользе и в какие блюда его добавляют. Заинтересовать  этапами проведения опыта. Увидеть конечный результат исследовательской работы.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2" descr="IMG_20180131_101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476250"/>
            <a:ext cx="2365375" cy="3313113"/>
          </a:xfrm>
          <a:prstGeom prst="rect">
            <a:avLst/>
          </a:prstGeom>
        </p:spPr>
      </p:pic>
      <p:pic>
        <p:nvPicPr>
          <p:cNvPr id="6" name="Рисунок 13" descr="IMG_20180131_1015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0713"/>
            <a:ext cx="34940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IMG_20180131_1018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05263"/>
            <a:ext cx="3419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IMG_20180131_10213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644900"/>
            <a:ext cx="3203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355" y="332656"/>
            <a:ext cx="414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 за ростом лука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8" descr="IMG_20180205_120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81075"/>
            <a:ext cx="2087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IMG_20180208_0849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9810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IMG_20180205_0757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213100"/>
            <a:ext cx="2284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IMG_20180213_0758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41663"/>
            <a:ext cx="25193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IMG_20180215_12383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773238"/>
            <a:ext cx="26638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052736"/>
            <a:ext cx="553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Календарь наблюдений за ростом лука</a:t>
            </a:r>
            <a:endParaRPr lang="ru-RU" sz="2400" dirty="0"/>
          </a:p>
        </p:txBody>
      </p:sp>
      <p:pic>
        <p:nvPicPr>
          <p:cNvPr id="9" name="Рисунок 12" descr="IMG_20180205_1200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708275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1844824"/>
          <a:ext cx="7776864" cy="275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40025"/>
                <a:gridCol w="1567296"/>
                <a:gridCol w="1567296"/>
                <a:gridCol w="1567296"/>
                <a:gridCol w="198647"/>
                <a:gridCol w="1656184"/>
              </a:tblGrid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31.01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05. 02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08.02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15.02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земле</a:t>
                      </a:r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земле:</a:t>
                      </a:r>
                      <a:endParaRPr lang="ru-RU" dirty="0"/>
                    </a:p>
                  </a:txBody>
                  <a:tcPr marL="91454" marR="91454"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          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454" marR="91454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</a:tr>
            </a:tbl>
          </a:graphicData>
        </a:graphic>
      </p:graphicFrame>
      <p:pic>
        <p:nvPicPr>
          <p:cNvPr id="11" name="Рисунок 8" descr="IMG_20180131_1045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1441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IMG_20180208_08493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08920"/>
            <a:ext cx="12969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IMG_20180215_12383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708920"/>
            <a:ext cx="1419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908720"/>
            <a:ext cx="553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Календарь наблюдений за ростом лука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2060848"/>
          <a:ext cx="7561337" cy="247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40025"/>
                <a:gridCol w="1567296"/>
                <a:gridCol w="1567296"/>
                <a:gridCol w="1567296"/>
                <a:gridCol w="1567296"/>
              </a:tblGrid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31. 01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07. 02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11.02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19.02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91454" marR="91454"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стакане с водой</a:t>
                      </a:r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стакане с водой</a:t>
                      </a:r>
                      <a:endParaRPr lang="ru-RU" dirty="0"/>
                    </a:p>
                  </a:txBody>
                  <a:tcPr marL="91454" marR="91454"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          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marL="91454" marR="914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4" marR="91454"/>
                </a:tc>
              </a:tr>
            </a:tbl>
          </a:graphicData>
        </a:graphic>
      </p:graphicFrame>
      <p:pic>
        <p:nvPicPr>
          <p:cNvPr id="9" name="Рисунок 10" descr="IMG_20180131_1034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24944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IMG_20180131_1042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12239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IMG_20180208_0849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4"/>
            <a:ext cx="15128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3" descr="IMG_20180514_0949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852936"/>
            <a:ext cx="12969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32656"/>
            <a:ext cx="1158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08720"/>
            <a:ext cx="813690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В результате проведённой работы дошкольники понимают и осознают на сколько ценен лук. По итогам работы было отмечено:</a:t>
            </a:r>
          </a:p>
          <a:p>
            <a:pPr>
              <a:buFont typeface="Arial" pitchFamily="34" charset="0"/>
              <a:buChar char="•"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у детей и их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у детей познавательного интереса к объектам природы ближайшего окружения, в частности, к луку.</a:t>
            </a:r>
          </a:p>
          <a:p>
            <a:pPr>
              <a:buFont typeface="Arial" pitchFamily="34" charset="0"/>
              <a:buChar char="•"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Развитие исследовательской, практической деятельности в ходе проведения проекта.</a:t>
            </a:r>
          </a:p>
          <a:p>
            <a:pPr>
              <a:buFont typeface="Arial" pitchFamily="34" charset="0"/>
              <a:buChar char="•"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Укрепление сотрудничества с детским садом.</a:t>
            </a:r>
          </a:p>
          <a:p>
            <a:pPr>
              <a:buFont typeface="Arial" pitchFamily="34" charset="0"/>
              <a:buChar char="•"/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Реализация данного проекта научила дошкольников сравнивать, анализировать, делать выводы. Дети приобрели новый опыт поисково-исследовательской деятельности. В процессе работы над проектом дошкольники рассматривали рост лука, отметили его роль как лекарственного сырья.                                                          </a:t>
            </a:r>
          </a:p>
          <a:p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 Расширился кругозор и мыслительная деятельность детей. Сам процесс и результат проекта принёс детям удовлетворение, радость переживания, осознание собственных умений. Благодаря проведённой работе, дети осознанно могут ответить на вопрос, почему необходим ЛУК. Выход на следующий проект «Выращивание лука в огороде»  </a:t>
            </a:r>
          </a:p>
          <a:p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endParaRPr lang="ru-RU" alt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244334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620688"/>
            <a:ext cx="452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обед дети стали кушать лук</a:t>
            </a:r>
            <a:endParaRPr lang="ru-RU" sz="2400" dirty="0"/>
          </a:p>
        </p:txBody>
      </p:sp>
      <p:pic>
        <p:nvPicPr>
          <p:cNvPr id="5" name="Рисунок 9" descr="IMG_20180514_1229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28797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180215_1241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628775"/>
            <a:ext cx="30035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420888"/>
            <a:ext cx="357187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72816"/>
            <a:ext cx="4199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56f68f69852b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348880"/>
            <a:ext cx="2016224" cy="3068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Проект на тему: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«Лук – наш друг»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smtClean="0"/>
              <a:t>Составила воспитатель: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Шелепова</a:t>
            </a:r>
            <a:r>
              <a:rPr lang="ru-RU" sz="2000" dirty="0" smtClean="0"/>
              <a:t> Светлана Николаевна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23\Desktop\материалы по темам\тема овощи фрукты ягоды грибы\весёлые овощи\лу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00">
            <a:off x="870661" y="2174832"/>
            <a:ext cx="2305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124744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проектно – исследовательский.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дети, родители, воспитатель.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3-4 года.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репчатый лук.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284984"/>
            <a:ext cx="712879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 месяц – с 31 января по 28 февраля.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группа детского сада.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Проект на тему: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«Лук – наш друг»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smtClean="0"/>
              <a:t>Составила воспитатель: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Шелепова</a:t>
            </a:r>
            <a:r>
              <a:rPr lang="ru-RU" sz="2000" dirty="0" smtClean="0"/>
              <a:t> Светлана Николаевна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23\Desktop\материалы по темам\тема овощи фрукты ягоды грибы\весёлые овощи\лу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00">
            <a:off x="870661" y="2174832"/>
            <a:ext cx="2305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ctr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Воспитание бережного отношения к растениям как к живым существам, сопереживания им, понимания необходимости их охраны на собственных наблюдениях;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Закрепление представления о луке, особенностях внешнего строения, находить «донце» с корнями и верхушку;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представления об основных потребностях лука, условиях, которые необходимы для его роста (вода, земля, свет, тепло).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Выработка навыков посадки лука на землю и в стакан с водой;</a:t>
            </a:r>
          </a:p>
          <a:p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выявление, сравнение изменений и различий, которые произошли с луковицами во время его роста;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Способствование возникновению интереса к процессу роста и пользе лука.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МДОУ ТАМБОВСКИЙ ДЕТСКИЙ САД № 1 КОРПУС № 1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Проект на тему: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«Лук – наш друг»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smtClean="0"/>
              <a:t>Составила воспитатель: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r>
              <a:rPr lang="ru-RU" sz="2000" dirty="0" err="1" smtClean="0"/>
              <a:t>Шелепова</a:t>
            </a:r>
            <a:r>
              <a:rPr lang="ru-RU" sz="2000" dirty="0" smtClean="0"/>
              <a:t> Светлана Николаевна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23\Desktop\материалы по темам\тема овощи фрукты ягоды грибы\весёлые овощи\лу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0000">
            <a:off x="870661" y="2174832"/>
            <a:ext cx="2305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843676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В зелёном луке содержится огромное количество микроэлементов и питательных веществ, которые способны поддерживать жизненные функции человеческого организма. Этот уникальный овощ помогает предупреждать развитие таких заболеваний, как ОРВИ, простуда, грипп, бронхит.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Так же зелёный лук поддерживает функции иммунной  системы человека.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В нем содержится важный для организма минерал – цинк. При недостатке этого минерала, возникает слабость ногтей и тусклость волос.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Не менее важен он и для рациона детей, поскольку является важнейшим источником питательных веществ и натуральных витаминов, жизненно важных для детского организма, особенно в период авитаминоза.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980728"/>
            <a:ext cx="53103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Проектная идея: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Объединить детей, родителей и воспитателей в совместной деятельности, выращивание лука на подоконнике и в огороде.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hipolli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1728192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124744"/>
            <a:ext cx="76328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Содержание и реализация проекта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Исследование репчатого лука.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Беседа: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чего нужен огород на подоконнике?»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«Разложи по тарелкам», «Овощи и фрукты», «Чудесный мешочек»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«Луковичка»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«Лук – лекарственное растение»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«Наш веселый огород», «Овощи»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сказок: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«Луковая семья», «Три брата луковки»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Загадки, поговорки, пословицы про лук и про овощи.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340768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внедрения проекта по образовательным областям: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Социально – коммуникативное развитие: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дружбы, умение работать друг с другом, в коллективе.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Воспитание трудолюбия, старательности, аккуратности, бережное отношение к окружающей природе и к труду товарищей.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(сюжетно – ролевые игры: «Повар», «Овощной магазин»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ÐÐ°ÑÑÐ¸Ð½ÐºÐ¸ Ð¿Ð¾ Ð·Ð°Ð¿ÑÐ¾ÑÑ Ð·Ð°ÑÑÐ°Ð²ÐºÐ° Ð½Ð° Ð¿ÑÐµÐ·ÐµÐ½ÑÐ°ÑÐ¸Ñ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 развитие: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вкусовых качеств человека, так же обоняния, осязания.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Формирование умений устанавливать связи между состоянием роста растения в воде и на земле, умений сравнивать лук по форме, величине, цвету.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Провели наблюдение за ростом лука;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наблюдений внесли в календарь наблюдений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Лабиринты «Помоги бабушке найти дорогу к луку»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/и «Собери лук в корзинку», «Чудесный мешочек»,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лото «Овощи» и др.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57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952</Words>
  <Application>Microsoft Office PowerPoint</Application>
  <PresentationFormat>Экран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МДОУ ТАМБОВСКИЙ ДЕТСКИЙ САД № 1 КОРПУС № 1        Проект на тему:  «Лук – наш друг»                                Составила воспитатель:                                                                      Шелепова Светлана Николаевна  </vt:lpstr>
      <vt:lpstr>МДОУ ТАМБОВСКИЙ ДЕТСКИЙ САД № 1 КОРПУС № 1        Проект на тему:  «Лук – наш друг»                                Составила воспитатель:                                                                      Шелепова Светлана Николаевна  </vt:lpstr>
      <vt:lpstr>МДОУ ТАМБОВСКИЙ ДЕТСКИЙ САД № 1 КОРПУС № 1        Проект на тему:  «Лук – наш друг»                                Составила воспитатель:                                                                      Шелепова Светлана Николаевна  </vt:lpstr>
      <vt:lpstr>МДОУ ТАМБОВСКИЙ ДЕТСКИЙ САД № 1 КОРПУС № 1        Проект на тему:  «Лук – наш друг»                                Составила воспитатель:                                                                      Шелепова Светлана Николаевна  </vt:lpstr>
      <vt:lpstr>МДОУ ТАМБОВСКИЙ ДЕТСКИЙ САД № 1 КОРПУС № 1        Проект на тему:  «Лук – наш друг»                                Составила воспитатель:                                                                      Шелепова Светлана Николаевна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Слайд 18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                                        </vt:lpstr>
      <vt:lpstr>Слайд 25</vt:lpstr>
      <vt:lpstr>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дымковской игрушки</dc:title>
  <dc:creator>Светлана</dc:creator>
  <cp:lastModifiedBy>Светлана</cp:lastModifiedBy>
  <cp:revision>48</cp:revision>
  <dcterms:created xsi:type="dcterms:W3CDTF">2015-01-31T00:18:13Z</dcterms:created>
  <dcterms:modified xsi:type="dcterms:W3CDTF">2019-02-03T04:33:52Z</dcterms:modified>
</cp:coreProperties>
</file>