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5" r:id="rId5"/>
    <p:sldId id="273" r:id="rId6"/>
    <p:sldId id="285" r:id="rId7"/>
    <p:sldId id="258" r:id="rId8"/>
    <p:sldId id="275" r:id="rId9"/>
    <p:sldId id="277" r:id="rId10"/>
    <p:sldId id="279" r:id="rId11"/>
    <p:sldId id="281" r:id="rId12"/>
    <p:sldId id="283" r:id="rId13"/>
    <p:sldId id="284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04801"/>
            <a:ext cx="7620000" cy="3886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</a:t>
            </a:r>
            <a:r>
              <a:rPr lang="ru-RU" sz="2000" dirty="0" smtClean="0"/>
              <a:t>дошкольное </a:t>
            </a:r>
            <a:r>
              <a:rPr lang="ru-RU" sz="2000" dirty="0" smtClean="0"/>
              <a:t>образовательное учреждение </a:t>
            </a:r>
            <a:r>
              <a:rPr lang="ru-RU" sz="2000" dirty="0" smtClean="0"/>
              <a:t>Тамбовский детский сад № 1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Презентация к конспекту НОД </a:t>
            </a:r>
            <a:br>
              <a:rPr lang="ru-RU" sz="3200" dirty="0" smtClean="0"/>
            </a:br>
            <a:r>
              <a:rPr lang="ru-RU" sz="3200" u="sng" dirty="0" smtClean="0"/>
              <a:t>образовательная область </a:t>
            </a:r>
            <a:r>
              <a:rPr lang="ru-RU" sz="3200" i="1" dirty="0" smtClean="0"/>
              <a:t>познавательное развитие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u="sng" dirty="0" smtClean="0"/>
              <a:t>Тема</a:t>
            </a:r>
            <a:r>
              <a:rPr lang="ru-RU" sz="3200" dirty="0" smtClean="0"/>
              <a:t>: </a:t>
            </a:r>
            <a:r>
              <a:rPr lang="ru-RU" sz="3200" i="1" dirty="0" smtClean="0"/>
              <a:t>«Путешествие в мир живой природы» 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4200" y="4876800"/>
            <a:ext cx="4953000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smtClean="0"/>
              <a:t>Фадеева А.В.</a:t>
            </a:r>
            <a:endParaRPr lang="ru-RU" dirty="0" smtClean="0"/>
          </a:p>
          <a:p>
            <a:pPr algn="l"/>
            <a:r>
              <a:rPr lang="ru-RU" dirty="0" smtClean="0"/>
              <a:t>2017г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занятие по окружающему миру\птицы\vorobey_domoviy.d37e432b138171c523059610a8166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занятие по окружающему миру\птицы\voron.d37e432b138171c523059610a8166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занятие по окружающему миру\птицы\soroka.d37e432b138171c523059610a8166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занятие по окружающему миру\птицы\4842414_zimuyuschie_ptici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2971800" cy="2438400"/>
          </a:xfrm>
          <a:prstGeom prst="rect">
            <a:avLst/>
          </a:prstGeom>
          <a:noFill/>
        </p:spPr>
      </p:pic>
      <p:pic>
        <p:nvPicPr>
          <p:cNvPr id="6147" name="Picture 3" descr="C:\Users\Lenovo\Desktop\занятие по окружающему миру\птицы\hello_html_4f82a8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3124200" cy="2438400"/>
          </a:xfrm>
          <a:prstGeom prst="rect">
            <a:avLst/>
          </a:prstGeom>
          <a:noFill/>
        </p:spPr>
      </p:pic>
      <p:pic>
        <p:nvPicPr>
          <p:cNvPr id="6148" name="Picture 4" descr="C:\Users\Lenovo\Desktop\занятие по окружающему миру\птицы\hello_html_16a2fc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3048000" cy="2438400"/>
          </a:xfrm>
          <a:prstGeom prst="rect">
            <a:avLst/>
          </a:prstGeom>
          <a:noFill/>
        </p:spPr>
      </p:pic>
      <p:pic>
        <p:nvPicPr>
          <p:cNvPr id="6149" name="Picture 5" descr="C:\Users\Lenovo\Desktop\занятие по окружающему миру\птицы\hello_html_5567809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971800" cy="2514600"/>
          </a:xfrm>
          <a:prstGeom prst="rect">
            <a:avLst/>
          </a:prstGeom>
          <a:noFill/>
        </p:spPr>
      </p:pic>
      <p:pic>
        <p:nvPicPr>
          <p:cNvPr id="6150" name="Picture 6" descr="C:\Users\Lenovo\Desktop\занятие по окружающему миру\птицы\hello_html_m43b443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343400"/>
            <a:ext cx="3124200" cy="2514600"/>
          </a:xfrm>
          <a:prstGeom prst="rect">
            <a:avLst/>
          </a:prstGeom>
          <a:noFill/>
        </p:spPr>
      </p:pic>
      <p:pic>
        <p:nvPicPr>
          <p:cNvPr id="6151" name="Picture 7" descr="C:\Users\Lenovo\Desktop\занятие по окружающему миру\птицы\hello_html_m210f0c9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343401"/>
            <a:ext cx="3048000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ns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ns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20000" flipH="1">
            <a:off x="838200" y="1836000"/>
            <a:ext cx="7848600" cy="1905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400800" y="1219200"/>
            <a:ext cx="2286000" cy="71628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219199"/>
            <a:ext cx="7772400" cy="51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9200"/>
            <a:ext cx="7772400" cy="472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Словесная игра «Что не так?»</a:t>
            </a:r>
          </a:p>
          <a:p>
            <a:pPr algn="ctr"/>
            <a:r>
              <a:rPr lang="ru-RU" sz="3200" dirty="0" smtClean="0"/>
              <a:t>У волка – лисята, они живут в логове.</a:t>
            </a:r>
          </a:p>
          <a:p>
            <a:pPr algn="ctr"/>
            <a:r>
              <a:rPr lang="ru-RU" sz="3200" dirty="0" smtClean="0"/>
              <a:t>У медведя – зайчата, они живут в норе.</a:t>
            </a:r>
          </a:p>
          <a:p>
            <a:pPr algn="ctr"/>
            <a:r>
              <a:rPr lang="ru-RU" sz="3200" dirty="0" smtClean="0"/>
              <a:t>У белки – волчата, они живут в берлоге.</a:t>
            </a:r>
          </a:p>
          <a:p>
            <a:pPr algn="ctr"/>
            <a:r>
              <a:rPr lang="ru-RU" sz="3200" dirty="0" smtClean="0"/>
              <a:t>У ежика – бельчата, они живут в дупле.   У зайца – медвежата, они живут в берлоге.</a:t>
            </a:r>
          </a:p>
          <a:p>
            <a:pPr algn="ctr"/>
            <a:r>
              <a:rPr lang="ru-RU" sz="3200" dirty="0" smtClean="0"/>
              <a:t>У лисы – ежата, они живут в дупле.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4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71600"/>
            <a:ext cx="7772400" cy="46482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dirty="0" smtClean="0"/>
              <a:t>Физкультминутка</a:t>
            </a:r>
          </a:p>
          <a:p>
            <a:pPr algn="ctr"/>
            <a:r>
              <a:rPr lang="ru-RU" sz="5100" dirty="0" smtClean="0"/>
              <a:t>Вот под деревом зелёным</a:t>
            </a:r>
          </a:p>
          <a:p>
            <a:pPr algn="ctr"/>
            <a:r>
              <a:rPr lang="ru-RU" sz="5100" dirty="0" smtClean="0"/>
              <a:t>Скачут весело вороны</a:t>
            </a:r>
          </a:p>
          <a:p>
            <a:pPr algn="ctr"/>
            <a:r>
              <a:rPr lang="ru-RU" sz="5100" dirty="0" smtClean="0"/>
              <a:t>Кар-кар-кар! Кар-кар-кар!</a:t>
            </a:r>
          </a:p>
          <a:p>
            <a:pPr algn="ctr"/>
            <a:r>
              <a:rPr lang="ru-RU" sz="5100" dirty="0" smtClean="0"/>
              <a:t>Целый день они кричали.</a:t>
            </a:r>
          </a:p>
          <a:p>
            <a:pPr algn="ctr"/>
            <a:r>
              <a:rPr lang="ru-RU" sz="5100" dirty="0" smtClean="0"/>
              <a:t>Спать ребятам не давали</a:t>
            </a:r>
          </a:p>
          <a:p>
            <a:pPr algn="ctr"/>
            <a:r>
              <a:rPr lang="ru-RU" sz="5100" dirty="0" smtClean="0"/>
              <a:t>Кар-кар-кар! Кар-кар-кар!</a:t>
            </a:r>
          </a:p>
          <a:p>
            <a:pPr algn="ctr"/>
            <a:r>
              <a:rPr lang="ru-RU" sz="5100" dirty="0" smtClean="0"/>
              <a:t>Только к ночи умолкают и тихонько засыпают.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занятие по окружающему миру\птицы\bol_pestr_dyatel.d37e432b138171c523059610a8166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занятие по окружающему миру\птицы\snegir.d37e432b138171c523059610a8166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119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дошкольное образовательное учреждение Тамбовский детский сад № 1 Презентация к конспекту НОД  образовательная область познавательное развитие Тема: «Путешествие в мир живой природы»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конспекту НОД  образовательная область познавательно развитие Путешествие в мир живой природы </dc:title>
  <dc:creator>Ксения Колесникова</dc:creator>
  <cp:lastModifiedBy>1</cp:lastModifiedBy>
  <cp:revision>23</cp:revision>
  <dcterms:created xsi:type="dcterms:W3CDTF">2016-12-03T16:38:46Z</dcterms:created>
  <dcterms:modified xsi:type="dcterms:W3CDTF">2020-04-14T05:47:33Z</dcterms:modified>
</cp:coreProperties>
</file>