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73" r:id="rId3"/>
    <p:sldId id="276" r:id="rId4"/>
    <p:sldId id="275" r:id="rId5"/>
    <p:sldId id="266" r:id="rId6"/>
    <p:sldId id="268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</p:showPr>
  <p:clrMru>
    <a:srgbClr val="FF66FF"/>
    <a:srgbClr val="FFFFFF"/>
    <a:srgbClr val="66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12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73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594DA8-0C16-439A-AF75-B2DC8A0DA9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A1019-8233-40A0-B7AB-DEFC84A31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EC664-53E6-4471-894A-5722B9188E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ACE25-D4C0-4F88-8F3E-04EECFD4C7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B8958-6FDE-425A-8481-FC6C581148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85957-EB39-4030-ADF5-A6203BA74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5814E-0B9D-4F58-9AEF-6AA142A94D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51668-70B4-4043-8CDF-D3026DCCF4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F79B-FFB6-4BC7-82B9-5EB69E7FE3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5840-E1F2-4732-A87E-077F52966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1AB9C-31E4-4288-A5F9-FD99DFF8CB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63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9B107C7-BCA1-4FEC-B9E3-851674F1F3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63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7058025" cy="847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6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Муравьёвский</a:t>
            </a:r>
            <a:r>
              <a:rPr lang="ru-RU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парк.</a:t>
            </a:r>
          </a:p>
        </p:txBody>
      </p:sp>
      <p:pic>
        <p:nvPicPr>
          <p:cNvPr id="7170" name="Picture 2" descr="C:\Users\семен\Desktop\конкурс\ЖЖЖЖ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62124"/>
            <a:ext cx="8286808" cy="45243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мен\Desktop\конкурс\ЗНА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2961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esktop\конкурс\МУР ПА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500042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мен\Desktop\конкурс\ЖИЛЬ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279" y="571480"/>
            <a:ext cx="7916249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20" name="Rectangle 12"/>
          <p:cNvSpPr>
            <a:spLocks noGrp="1" noRot="1" noChangeArrowheads="1"/>
          </p:cNvSpPr>
          <p:nvPr>
            <p:ph type="body" idx="1"/>
          </p:nvPr>
        </p:nvSpPr>
        <p:spPr>
          <a:xfrm>
            <a:off x="-8007350" y="3789363"/>
            <a:ext cx="800735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026" name="Picture 2" descr="C:\Users\семен\Desktop\конкурс\У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94" y="357166"/>
            <a:ext cx="8475686" cy="6072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журавли</a:t>
            </a:r>
          </a:p>
        </p:txBody>
      </p:sp>
      <p:pic>
        <p:nvPicPr>
          <p:cNvPr id="5" name="Picture 4" descr="092b2c6d76cdba983f864dd17015fd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73039"/>
            <a:ext cx="8072494" cy="5842043"/>
          </a:xfrm>
          <a:noFill/>
          <a:ln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0_7247_7c1420cc_X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204788"/>
            <a:ext cx="7643866" cy="6224608"/>
          </a:xfrm>
          <a:noFill/>
          <a:ln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092a7cb7201e5d9e10daf58af72e32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135938" cy="6032500"/>
          </a:xfrm>
          <a:noFill/>
          <a:ln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мен\Desktop\конкурс\КРЫЛ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346" y="571480"/>
            <a:ext cx="8533934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357</TotalTime>
  <Words>5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Трава</vt:lpstr>
      <vt:lpstr> </vt:lpstr>
      <vt:lpstr>Слайд 2</vt:lpstr>
      <vt:lpstr>Слайд 3</vt:lpstr>
      <vt:lpstr>Слайд 4</vt:lpstr>
      <vt:lpstr>Слайд 5</vt:lpstr>
      <vt:lpstr>журавли</vt:lpstr>
      <vt:lpstr>Слайд 7</vt:lpstr>
      <vt:lpstr>Слайд 8</vt:lpstr>
      <vt:lpstr>Слайд 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10</cp:revision>
  <dcterms:created xsi:type="dcterms:W3CDTF">2010-05-03T08:28:58Z</dcterms:created>
  <dcterms:modified xsi:type="dcterms:W3CDTF">2017-02-08T20:15:51Z</dcterms:modified>
</cp:coreProperties>
</file>