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2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437370"/>
      </p:ext>
    </p:extLst>
  </p:cSld>
  <p:clrMapOvr>
    <a:masterClrMapping/>
  </p:clrMapOvr>
  <p:transition spd="slow" advClick="0" advTm="18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735923"/>
      </p:ext>
    </p:extLst>
  </p:cSld>
  <p:clrMapOvr>
    <a:masterClrMapping/>
  </p:clrMapOvr>
  <p:transition spd="slow" advClick="0" advTm="18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08607"/>
      </p:ext>
    </p:extLst>
  </p:cSld>
  <p:clrMapOvr>
    <a:masterClrMapping/>
  </p:clrMapOvr>
  <p:transition spd="slow" advClick="0" advTm="18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36062"/>
      </p:ext>
    </p:extLst>
  </p:cSld>
  <p:clrMapOvr>
    <a:masterClrMapping/>
  </p:clrMapOvr>
  <p:transition spd="slow" advClick="0" advTm="18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915092"/>
      </p:ext>
    </p:extLst>
  </p:cSld>
  <p:clrMapOvr>
    <a:masterClrMapping/>
  </p:clrMapOvr>
  <p:transition spd="slow" advClick="0" advTm="18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47743"/>
      </p:ext>
    </p:extLst>
  </p:cSld>
  <p:clrMapOvr>
    <a:masterClrMapping/>
  </p:clrMapOvr>
  <p:transition spd="slow" advClick="0" advTm="18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10443"/>
      </p:ext>
    </p:extLst>
  </p:cSld>
  <p:clrMapOvr>
    <a:masterClrMapping/>
  </p:clrMapOvr>
  <p:transition spd="slow" advClick="0" advTm="18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94273"/>
      </p:ext>
    </p:extLst>
  </p:cSld>
  <p:clrMapOvr>
    <a:masterClrMapping/>
  </p:clrMapOvr>
  <p:transition spd="slow" advClick="0" advTm="18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27886"/>
      </p:ext>
    </p:extLst>
  </p:cSld>
  <p:clrMapOvr>
    <a:masterClrMapping/>
  </p:clrMapOvr>
  <p:transition spd="slow" advClick="0" advTm="18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7037"/>
      </p:ext>
    </p:extLst>
  </p:cSld>
  <p:clrMapOvr>
    <a:masterClrMapping/>
  </p:clrMapOvr>
  <p:transition spd="slow" advClick="0" advTm="18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80975"/>
      </p:ext>
    </p:extLst>
  </p:cSld>
  <p:clrMapOvr>
    <a:masterClrMapping/>
  </p:clrMapOvr>
  <p:transition spd="slow" advClick="0" advTm="18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93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18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и на день матери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0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/>
          <a:stretch/>
        </p:blipFill>
        <p:spPr bwMode="auto">
          <a:xfrm>
            <a:off x="3275856" y="1628800"/>
            <a:ext cx="2965964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C:\Users\User\Desktop\Альбом 1\IMG-20171123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"/>
            <a:ext cx="2808312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Альбом 1\IMG-20171123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99" y="19147"/>
            <a:ext cx="2728002" cy="4546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342570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10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17460" r="23413"/>
          <a:stretch/>
        </p:blipFill>
        <p:spPr bwMode="auto">
          <a:xfrm>
            <a:off x="1691680" y="692696"/>
            <a:ext cx="5733323" cy="56494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6363238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26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586"/>
          <a:stretch/>
        </p:blipFill>
        <p:spPr bwMode="auto">
          <a:xfrm>
            <a:off x="4494878" y="1556792"/>
            <a:ext cx="4626171" cy="511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C:\Users\User\Desktop\Альбом 1\IMG-20171123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25896"/>
            <a:ext cx="4300922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73623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Альбом 1\IMG-20171123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34636"/>
            <a:ext cx="3337363" cy="554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User\Desktop\Альбом 1\IMG-20171123-WA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09" y="3836"/>
            <a:ext cx="3233952" cy="537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Объект 3" descr="C:\Users\User\Desktop\Альбом 1\IMG-20171123-WA0030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34590" r="39541" b="20137"/>
          <a:stretch/>
        </p:blipFill>
        <p:spPr bwMode="auto">
          <a:xfrm>
            <a:off x="1547486" y="3573016"/>
            <a:ext cx="4536682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6582754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Альбом 1\IMG-20171123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26609"/>
            <a:ext cx="3738385" cy="498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 descr="C:\Users\User\Desktop\Альбом 1\IMG-20171123-WA0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13923" b="13909"/>
          <a:stretch/>
        </p:blipFill>
        <p:spPr bwMode="auto">
          <a:xfrm>
            <a:off x="3059832" y="3283526"/>
            <a:ext cx="3385867" cy="3574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C:\Users\User\Desktop\Альбом 1\IMG-20171123-WA0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49" y="-99393"/>
            <a:ext cx="3402378" cy="4536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3025477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User\Desktop\картинки на день матери\1511437339899_1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14528"/>
          <a:stretch/>
        </p:blipFill>
        <p:spPr bwMode="auto">
          <a:xfrm>
            <a:off x="0" y="0"/>
            <a:ext cx="3808640" cy="4971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C:\Users\User\Desktop\картинки на день матери\1511437374215_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10" y="0"/>
            <a:ext cx="3300704" cy="440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 descr="C:\Users\User\Desktop\картинки на день матери\1511437304658_1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4"/>
          <a:stretch/>
        </p:blipFill>
        <p:spPr bwMode="auto">
          <a:xfrm>
            <a:off x="2843808" y="3455818"/>
            <a:ext cx="3394472" cy="3435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9542636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User\Desktop\Альбом 1\IMG-20171123-WA0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r="22557"/>
          <a:stretch/>
        </p:blipFill>
        <p:spPr bwMode="auto">
          <a:xfrm>
            <a:off x="4619240" y="0"/>
            <a:ext cx="4524760" cy="4005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картинки на день матери\1511437387683_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5"/>
          <a:stretch/>
        </p:blipFill>
        <p:spPr bwMode="auto">
          <a:xfrm>
            <a:off x="0" y="0"/>
            <a:ext cx="4454449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картинки на день матери\1511436830201_1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4" t="21635" r="30026"/>
          <a:stretch/>
        </p:blipFill>
        <p:spPr bwMode="auto">
          <a:xfrm>
            <a:off x="2227223" y="2549404"/>
            <a:ext cx="4072969" cy="4308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340754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картинки на день матери\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7" t="40560" r="26328" b="15360"/>
          <a:stretch/>
        </p:blipFill>
        <p:spPr bwMode="auto">
          <a:xfrm rot="21346132">
            <a:off x="760286" y="344024"/>
            <a:ext cx="3202852" cy="5912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5" name="Picture 3" descr="C:\Users\User\Desktop\Альбом 1\IMG-20171123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 bwMode="auto">
          <a:xfrm rot="773782">
            <a:off x="4697552" y="1755142"/>
            <a:ext cx="3595567" cy="47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5970236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Альбом 1\IMG-20171123-WA001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06"/>
            <a:ext cx="4824536" cy="66624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есенка мамонте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2923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C:\Users\User\Desktop\картинки на день матери\image (1)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23443" r="41691"/>
          <a:stretch/>
        </p:blipFill>
        <p:spPr bwMode="auto">
          <a:xfrm>
            <a:off x="1979712" y="692696"/>
            <a:ext cx="5328592" cy="6165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4712059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51705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картинки на день матери\1511437319768_10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4248472" cy="6191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НЕПОСЕДЫ - Мама - Без ума тебя люблю я! И тебя боготворю я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3817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User\Desktop\картинки на день матери\1511436669139_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4" b="14384"/>
          <a:stretch/>
        </p:blipFill>
        <p:spPr bwMode="auto">
          <a:xfrm>
            <a:off x="5434073" y="18225"/>
            <a:ext cx="3709927" cy="38238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картинки на день матери\1511436650594_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8728" cy="52859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картинки на день матери\1511436711552_1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4"/>
          <a:stretch/>
        </p:blipFill>
        <p:spPr bwMode="auto">
          <a:xfrm>
            <a:off x="3419872" y="3573016"/>
            <a:ext cx="3390936" cy="31874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846704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картинки на день матери\1511436683059_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00" y="0"/>
            <a:ext cx="3921900" cy="5229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картинки на день матери\1511436630430_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9186">
            <a:off x="288781" y="177081"/>
            <a:ext cx="4464097" cy="4464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Альбом 1\IMG-20171123-WA0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1940"/>
            <a:ext cx="3437389" cy="3437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47256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Альбом 1\IMG-20171123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1368"/>
            <a:ext cx="4896544" cy="65287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68367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28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7" t="16751" r="24653" b="48223"/>
          <a:stretch/>
        </p:blipFill>
        <p:spPr bwMode="auto">
          <a:xfrm>
            <a:off x="755576" y="908720"/>
            <a:ext cx="7344816" cy="58326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6508202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Альбом 1\IMG-20171123-WA00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460" name="Picture 4" descr="C:\Users\User\Desktop\Альбом 1\IMG-20171123-WA0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22664" b="15712"/>
          <a:stretch/>
        </p:blipFill>
        <p:spPr bwMode="auto">
          <a:xfrm rot="1075574">
            <a:off x="4860032" y="1552532"/>
            <a:ext cx="3903355" cy="512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5937344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Альбом 1\IMG-20171123-WA00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7"/>
          <a:stretch/>
        </p:blipFill>
        <p:spPr bwMode="auto">
          <a:xfrm>
            <a:off x="1907704" y="102507"/>
            <a:ext cx="4680520" cy="67350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2911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и на день матери\1511523653717_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/>
          <a:stretch/>
        </p:blipFill>
        <p:spPr bwMode="auto">
          <a:xfrm>
            <a:off x="2195736" y="1124744"/>
            <a:ext cx="4564723" cy="5145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71876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артинки на день матери\1511437353069_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/>
          <a:stretch/>
        </p:blipFill>
        <p:spPr bwMode="auto">
          <a:xfrm>
            <a:off x="1187624" y="548680"/>
            <a:ext cx="4896544" cy="6005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5517154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артинки на день матери\1511436576626_1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5"/>
          <a:stretch/>
        </p:blipFill>
        <p:spPr bwMode="auto">
          <a:xfrm>
            <a:off x="539552" y="615660"/>
            <a:ext cx="3641452" cy="374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 descr="C:\Users\User\Desktop\Альбом 1\IMG-20171123-WA00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 rot="956924">
            <a:off x="4731586" y="2393900"/>
            <a:ext cx="3857292" cy="3798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323796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0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7"/>
          <a:stretch/>
        </p:blipFill>
        <p:spPr bwMode="auto">
          <a:xfrm>
            <a:off x="4644008" y="404664"/>
            <a:ext cx="4320480" cy="3960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C:\Users\User\Desktop\Альбом 1\IMG-20171123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40088" cy="3840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Альбом 1\IMG-20171123-WA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2"/>
          <a:stretch/>
        </p:blipFill>
        <p:spPr bwMode="auto">
          <a:xfrm>
            <a:off x="1917039" y="3789040"/>
            <a:ext cx="4854399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216421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C:\Users\User\Desktop\Альбом 1\IMG-20171123-WA000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10332" r="8564"/>
          <a:stretch/>
        </p:blipFill>
        <p:spPr bwMode="auto">
          <a:xfrm>
            <a:off x="1115616" y="908720"/>
            <a:ext cx="6304261" cy="5361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6619339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02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1006"/>
          <a:stretch/>
        </p:blipFill>
        <p:spPr bwMode="auto">
          <a:xfrm>
            <a:off x="2123728" y="620688"/>
            <a:ext cx="4392488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9394742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0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r="5844"/>
          <a:stretch/>
        </p:blipFill>
        <p:spPr bwMode="auto">
          <a:xfrm>
            <a:off x="2483768" y="764704"/>
            <a:ext cx="4896543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0787418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Альбом 1\IMG-20171123-WA00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256584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4576573"/>
      </p:ext>
    </p:extLst>
  </p:cSld>
  <p:clrMapOvr>
    <a:masterClrMapping/>
  </p:clrMapOvr>
  <p:transition spd="slow" advClick="0" advTm="1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доклад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доклад 1</Template>
  <TotalTime>208</TotalTime>
  <Words>0</Words>
  <Application>Microsoft Office PowerPoint</Application>
  <PresentationFormat>Экран (4:3)</PresentationFormat>
  <Paragraphs>0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доклад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2017-11-23T12:03:16Z</dcterms:created>
  <dcterms:modified xsi:type="dcterms:W3CDTF">2017-11-24T11:47:12Z</dcterms:modified>
</cp:coreProperties>
</file>