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3" r:id="rId3"/>
    <p:sldId id="271" r:id="rId4"/>
    <p:sldId id="258" r:id="rId5"/>
    <p:sldId id="257" r:id="rId6"/>
    <p:sldId id="263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182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« Сотворчество взрослых и детей в соответствии с ФГОС в ДО»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D:\рингтоны\сотво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656378"/>
            <a:ext cx="6048672" cy="43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04664"/>
            <a:ext cx="5770984" cy="10661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Сотворчество детей и родителей</a:t>
            </a:r>
            <a:endParaRPr lang="ru-RU" sz="2800" dirty="0"/>
          </a:p>
        </p:txBody>
      </p:sp>
      <p:pic>
        <p:nvPicPr>
          <p:cNvPr id="4" name="Picture 3" descr="D:\флшека\род.собрание\нннн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" y="1844824"/>
            <a:ext cx="4855860" cy="50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ср.гр\фотки\вод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5"/>
          <a:stretch/>
        </p:blipFill>
        <p:spPr bwMode="auto">
          <a:xfrm>
            <a:off x="4823520" y="6856"/>
            <a:ext cx="4320480" cy="42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3520" y="42248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Участие во всероссийской акции «Ночь искусств в музее»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94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праздник с мамой, в форме, которую сшила тетя.</a:t>
            </a:r>
            <a:endParaRPr lang="ru-RU" dirty="0"/>
          </a:p>
        </p:txBody>
      </p:sp>
      <p:pic>
        <p:nvPicPr>
          <p:cNvPr id="9218" name="Picture 2" descr="D:\ср.гр\фотки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915"/>
            <a:ext cx="6596550" cy="49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1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4509120"/>
            <a:ext cx="4013200" cy="26505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Работы детей совместно с родителями для выставки «Осенние фантазии»</a:t>
            </a:r>
            <a:endParaRPr lang="ru-RU" sz="2800" dirty="0"/>
          </a:p>
        </p:txBody>
      </p:sp>
      <p:pic>
        <p:nvPicPr>
          <p:cNvPr id="4" name="Объект 3" descr="https://i.mycdn.me/image?t=3&amp;bid=849468102951&amp;id=849468102951&amp;plc=WEB&amp;tkn=*v5alAkEt9zvPaKXfsGC8EsJRzg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5"/>
          <a:stretch/>
        </p:blipFill>
        <p:spPr bwMode="auto">
          <a:xfrm>
            <a:off x="0" y="0"/>
            <a:ext cx="5940152" cy="443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mycdn.me/image?t=0&amp;bid=849468100135&amp;id=849468100135&amp;plc=WEB&amp;tkn=*YgGGIz7b4G-OcgOt38YqLiNOzdI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r="24786"/>
          <a:stretch/>
        </p:blipFill>
        <p:spPr bwMode="auto">
          <a:xfrm>
            <a:off x="4673600" y="3343274"/>
            <a:ext cx="4470400" cy="3514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22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722314"/>
          </a:xfrm>
        </p:spPr>
        <p:txBody>
          <a:bodyPr/>
          <a:lstStyle/>
          <a:p>
            <a:r>
              <a:rPr lang="ru-RU" dirty="0" smtClean="0"/>
              <a:t>Дети и родители творили вместе.</a:t>
            </a:r>
            <a:endParaRPr lang="ru-RU" dirty="0"/>
          </a:p>
        </p:txBody>
      </p:sp>
      <p:pic>
        <p:nvPicPr>
          <p:cNvPr id="4" name="Объект 3" descr="https://i.mycdn.me/image?t=0&amp;bid=849468098087&amp;id=849468098087&amp;plc=WEB&amp;tkn=*RIVtXiDhgmDMAf3gWLGqM1vQpF8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13889"/>
          <a:stretch/>
        </p:blipFill>
        <p:spPr bwMode="auto">
          <a:xfrm>
            <a:off x="0" y="0"/>
            <a:ext cx="3456052" cy="4653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mycdn.me/image?t=0&amp;bid=849468101671&amp;id=849468101671&amp;plc=WEB&amp;tkn=*xCKN4gPKV1gZHAg2kYHqp3tQQA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7"/>
          <a:stretch/>
        </p:blipFill>
        <p:spPr bwMode="auto">
          <a:xfrm>
            <a:off x="3467100" y="3279775"/>
            <a:ext cx="5676900" cy="357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62190"/>
            <a:ext cx="3467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Работы детей совместно с родителями для выставки «Осенние фантазии»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386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и цыплятки.</a:t>
            </a:r>
            <a:endParaRPr lang="ru-RU" dirty="0"/>
          </a:p>
        </p:txBody>
      </p:sp>
      <p:pic>
        <p:nvPicPr>
          <p:cNvPr id="2050" name="Picture 2" descr="D:\ср.гр\фотки\DSCN42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0" b="8755"/>
          <a:stretch/>
        </p:blipFill>
        <p:spPr bwMode="auto">
          <a:xfrm>
            <a:off x="0" y="1469848"/>
            <a:ext cx="5580111" cy="54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272" y="3933056"/>
            <a:ext cx="3682752" cy="25782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Сотворчество</a:t>
            </a:r>
            <a:r>
              <a:rPr lang="ru-RU" dirty="0" smtClean="0"/>
              <a:t> детей и воспитателя на праздниках и занятиях.</a:t>
            </a:r>
            <a:endParaRPr lang="ru-RU" dirty="0"/>
          </a:p>
        </p:txBody>
      </p:sp>
      <p:pic>
        <p:nvPicPr>
          <p:cNvPr id="7170" name="Picture 2" descr="D:\ср.гр\фотки\DSCN7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9" y="2982672"/>
            <a:ext cx="5167104" cy="38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р.гр\фотки\DSCN7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28168"/>
            <a:ext cx="4764360" cy="35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4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19678"/>
            <a:ext cx="3394720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о свойствах воды.</a:t>
            </a:r>
            <a:endParaRPr lang="ru-RU" dirty="0"/>
          </a:p>
        </p:txBody>
      </p:sp>
      <p:pic>
        <p:nvPicPr>
          <p:cNvPr id="3074" name="Picture 2" descr="D:\ср.гр\фотки\DSCN5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" y="2925708"/>
            <a:ext cx="5212079" cy="39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р.гр\фотки\DSCN5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52" y="0"/>
            <a:ext cx="5078884" cy="38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-243408"/>
            <a:ext cx="3502224" cy="2430650"/>
          </a:xfrm>
        </p:spPr>
        <p:txBody>
          <a:bodyPr/>
          <a:lstStyle/>
          <a:p>
            <a:r>
              <a:rPr lang="ru-RU" sz="3600" dirty="0" smtClean="0"/>
              <a:t>Сотворчество</a:t>
            </a:r>
            <a:r>
              <a:rPr lang="ru-RU" dirty="0" smtClean="0"/>
              <a:t> детей друг с другом.</a:t>
            </a:r>
            <a:endParaRPr lang="ru-RU" dirty="0"/>
          </a:p>
        </p:txBody>
      </p:sp>
      <p:pic>
        <p:nvPicPr>
          <p:cNvPr id="3074" name="Picture 2" descr="D:\ср.гр\фотки\DSCN39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/>
          <a:stretch/>
        </p:blipFill>
        <p:spPr bwMode="auto">
          <a:xfrm>
            <a:off x="26343" y="2975712"/>
            <a:ext cx="4113609" cy="38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р.гр\фотки\DSCN3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13980"/>
          <a:stretch/>
        </p:blipFill>
        <p:spPr bwMode="auto">
          <a:xfrm>
            <a:off x="3959424" y="0"/>
            <a:ext cx="5184576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4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-315416"/>
            <a:ext cx="3493566" cy="14433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«Витамины»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1232" y="3742773"/>
            <a:ext cx="4528592" cy="31683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Коллективные </a:t>
            </a:r>
            <a:r>
              <a:rPr lang="ru-RU" sz="4800" dirty="0" smtClean="0">
                <a:solidFill>
                  <a:srgbClr val="002060"/>
                </a:solidFill>
              </a:rPr>
              <a:t>работы детей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112NIKON\DSCN43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r="4061" b="6756"/>
          <a:stretch/>
        </p:blipFill>
        <p:spPr bwMode="auto">
          <a:xfrm>
            <a:off x="0" y="35948"/>
            <a:ext cx="4678680" cy="3162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mycdn.me/image?t=0&amp;bid=849468105511&amp;id=849468105511&amp;plc=WEB&amp;tkn=*UFXN_gC-yoljdS7TN8uttr-27w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9402" r="8973" b="11111"/>
          <a:stretch/>
        </p:blipFill>
        <p:spPr bwMode="auto">
          <a:xfrm>
            <a:off x="4102100" y="3367825"/>
            <a:ext cx="5041900" cy="354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026" y="5733256"/>
            <a:ext cx="366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«Одуванчики»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2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876" y="274638"/>
            <a:ext cx="4165604" cy="3082354"/>
          </a:xfrm>
        </p:spPr>
        <p:txBody>
          <a:bodyPr/>
          <a:lstStyle/>
          <a:p>
            <a:r>
              <a:rPr lang="ru-RU" dirty="0" smtClean="0"/>
              <a:t>Коллективные работы детей</a:t>
            </a:r>
            <a:endParaRPr lang="ru-RU" dirty="0"/>
          </a:p>
        </p:txBody>
      </p:sp>
      <p:pic>
        <p:nvPicPr>
          <p:cNvPr id="1026" name="Picture 2" descr="D:\ср.гр\фотки\DSCN4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" y="192555"/>
            <a:ext cx="4642636" cy="34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р.гр\фотки\DSCN58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801" b="6249"/>
          <a:stretch/>
        </p:blipFill>
        <p:spPr bwMode="auto">
          <a:xfrm>
            <a:off x="4726876" y="3674532"/>
            <a:ext cx="4417124" cy="31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260648"/>
            <a:ext cx="3106688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Человек берет </a:t>
            </a:r>
            <a:r>
              <a:rPr lang="ru-RU" dirty="0">
                <a:latin typeface="Times New Roman"/>
                <a:ea typeface="Calibri"/>
              </a:rPr>
              <a:t>результаты чьего-то </a:t>
            </a:r>
            <a:r>
              <a:rPr lang="ru-RU" dirty="0" smtClean="0">
                <a:latin typeface="Times New Roman"/>
                <a:ea typeface="Calibri"/>
              </a:rPr>
              <a:t>при </a:t>
            </a:r>
            <a:r>
              <a:rPr lang="ru-RU" dirty="0">
                <a:latin typeface="Times New Roman"/>
                <a:ea typeface="Calibri"/>
              </a:rPr>
              <a:t>исполнении, копировании, использования вносит что-то свое, что придает старым и известным вещам новизну, 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    </a:t>
            </a:r>
            <a:r>
              <a:rPr lang="ru-RU" dirty="0" smtClean="0">
                <a:latin typeface="Times New Roman"/>
                <a:ea typeface="Calibri"/>
              </a:rPr>
              <a:t>самобытность.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Индивидуальная    работа ребенка с воспитателем.</a:t>
            </a:r>
            <a:endParaRPr lang="ru-RU" dirty="0"/>
          </a:p>
        </p:txBody>
      </p:sp>
      <p:pic>
        <p:nvPicPr>
          <p:cNvPr id="2050" name="Picture 2" descr="D:\ср.гр\фотки\DSCN6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6" y="-245563"/>
            <a:ext cx="5328275" cy="7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4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10744" cy="1084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Кружковая работа</a:t>
            </a:r>
            <a:endParaRPr lang="ru-RU" dirty="0"/>
          </a:p>
        </p:txBody>
      </p:sp>
      <p:pic>
        <p:nvPicPr>
          <p:cNvPr id="5122" name="Picture 2" descr="D:\ср.гр\фотки\DSCN3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р.гр\фотки\DSCN3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51" y="2941572"/>
            <a:ext cx="5221313" cy="39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899784"/>
            <a:ext cx="3932951" cy="144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Бусы для куклы Маши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37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2915816" cy="2938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Огород на окошке совместными усилиями</a:t>
            </a:r>
            <a:endParaRPr lang="ru-RU" sz="3200" dirty="0"/>
          </a:p>
        </p:txBody>
      </p:sp>
      <p:pic>
        <p:nvPicPr>
          <p:cNvPr id="4098" name="Picture 2" descr="D:\ср.гр\фотки\DSCN4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83" y="2135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ср.гр\фотки\DSCN4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3770862"/>
            <a:ext cx="4153272" cy="31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0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30823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Трудовое сотворчество</a:t>
            </a:r>
            <a:endParaRPr lang="ru-RU" sz="3200" dirty="0"/>
          </a:p>
        </p:txBody>
      </p:sp>
      <p:pic>
        <p:nvPicPr>
          <p:cNvPr id="6146" name="Picture 2" descr="D:\ср.гр\фотки\DSCN7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567" y="3552871"/>
            <a:ext cx="4397433" cy="3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ср.гр\фотки\DSCN7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2" y="12576"/>
            <a:ext cx="5438131" cy="40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2794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Сотворчество детей в коллективной деятельности</a:t>
            </a:r>
            <a:endParaRPr lang="ru-RU" sz="3600" dirty="0"/>
          </a:p>
        </p:txBody>
      </p:sp>
      <p:pic>
        <p:nvPicPr>
          <p:cNvPr id="5" name="Picture 2" descr="C:\Users\Admin\Desktop\род.собрание\кук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029" y="3466866"/>
            <a:ext cx="4650971" cy="3358342"/>
          </a:xfrm>
          <a:prstGeom prst="rect">
            <a:avLst/>
          </a:prstGeom>
          <a:noFill/>
          <a:extLst/>
        </p:spPr>
      </p:pic>
      <p:pic>
        <p:nvPicPr>
          <p:cNvPr id="4" name="Picture 3" descr="C:\Users\саша\Desktop\мама 2\107NIKON\DSCN29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7" y="1"/>
            <a:ext cx="5330552" cy="393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5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144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« Сотворчество взрослых и детей в соответствии с ФГОС в ДО» </vt:lpstr>
      <vt:lpstr>Сотворчество детей друг с другом.</vt:lpstr>
      <vt:lpstr>«Витамины»</vt:lpstr>
      <vt:lpstr>Коллективные работы детей</vt:lpstr>
      <vt:lpstr>Презентация PowerPoint</vt:lpstr>
      <vt:lpstr>Кружковая работа</vt:lpstr>
      <vt:lpstr>Огород на окошке совместными усилиями</vt:lpstr>
      <vt:lpstr>Трудовое сотворчество</vt:lpstr>
      <vt:lpstr>Сотворчество детей в коллективной деятельности</vt:lpstr>
      <vt:lpstr>Сотворчество детей и родителей</vt:lpstr>
      <vt:lpstr>На праздник с мамой, в форме, которую сшила тетя.</vt:lpstr>
      <vt:lpstr>Работы детей совместно с родителями для выставки «Осенние фантазии»</vt:lpstr>
      <vt:lpstr>Дети и родители творили вместе.</vt:lpstr>
      <vt:lpstr>Курочка и цыплятки.</vt:lpstr>
      <vt:lpstr>Сотворчество детей и воспитателя на праздниках и занятиях.</vt:lpstr>
      <vt:lpstr>Занятие о свойствах воды.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2016-12-07T02:41:20Z</dcterms:created>
  <dcterms:modified xsi:type="dcterms:W3CDTF">2016-12-08T14:07:33Z</dcterms:modified>
</cp:coreProperties>
</file>