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9" r:id="rId3"/>
    <p:sldId id="280" r:id="rId4"/>
    <p:sldId id="282" r:id="rId5"/>
    <p:sldId id="284" r:id="rId6"/>
    <p:sldId id="272" r:id="rId7"/>
    <p:sldId id="286" r:id="rId8"/>
    <p:sldId id="291" r:id="rId9"/>
    <p:sldId id="288" r:id="rId10"/>
    <p:sldId id="294" r:id="rId11"/>
    <p:sldId id="297" r:id="rId12"/>
    <p:sldId id="298" r:id="rId13"/>
    <p:sldId id="299" r:id="rId14"/>
    <p:sldId id="257" r:id="rId15"/>
    <p:sldId id="300" r:id="rId16"/>
    <p:sldId id="259" r:id="rId17"/>
    <p:sldId id="302" r:id="rId18"/>
    <p:sldId id="266" r:id="rId19"/>
    <p:sldId id="30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2004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14.05.2017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32386" y="1992461"/>
            <a:ext cx="4027984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Мини-газета для родителей и детей «Малыши карандаши»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162972"/>
              </p:ext>
            </p:extLst>
          </p:nvPr>
        </p:nvGraphicFramePr>
        <p:xfrm>
          <a:off x="539552" y="404664"/>
          <a:ext cx="3960440" cy="5904656"/>
        </p:xfrm>
        <a:graphic>
          <a:graphicData uri="http://schemas.openxmlformats.org/drawingml/2006/table">
            <a:tbl>
              <a:tblPr/>
              <a:tblGrid>
                <a:gridCol w="171605"/>
                <a:gridCol w="3788835"/>
              </a:tblGrid>
              <a:tr h="5904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6793" marR="46793" marT="0" marB="0">
                    <a:lnL w="666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    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334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     Мини-газета для детей и родителей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334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                первой младшей группы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334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 Тамбовского детского сада № 1 корпус 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Март 2015 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ru-RU" sz="2500" kern="1400" spc="25" dirty="0">
                          <a:solidFill>
                            <a:srgbClr val="17365D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Малыши</a:t>
                      </a:r>
                      <a:r>
                        <a:rPr lang="ru-RU" sz="2500" i="1" kern="1400" spc="25" dirty="0">
                          <a:solidFill>
                            <a:srgbClr val="17365D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500" kern="1400" spc="25" dirty="0">
                          <a:solidFill>
                            <a:srgbClr val="17365D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карандаши</a:t>
                      </a:r>
                      <a:endParaRPr lang="ru-RU" sz="1800" kern="1400" spc="25" dirty="0">
                        <a:solidFill>
                          <a:srgbClr val="17365D"/>
                        </a:solidFill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6793" marR="46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6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6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6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2055" name="Рисунок 16" descr="http://ds88rzd.ru/wp-content/uploads/2013/07/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27474"/>
            <a:ext cx="3851915" cy="291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оле 15"/>
          <p:cNvSpPr txBox="1">
            <a:spLocks noChangeArrowheads="1"/>
          </p:cNvSpPr>
          <p:nvPr/>
        </p:nvSpPr>
        <p:spPr bwMode="auto">
          <a:xfrm>
            <a:off x="4211960" y="1844824"/>
            <a:ext cx="466883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8" name="Picture 4" descr="C:\Users\User\Desktop\газета\b5a487159b55f21d-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3"/>
          <a:stretch/>
        </p:blipFill>
        <p:spPr bwMode="auto">
          <a:xfrm>
            <a:off x="-1" y="0"/>
            <a:ext cx="4796821" cy="675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газета\b5a487159b55f21d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2" r="8806" b="42324"/>
          <a:stretch/>
        </p:blipFill>
        <p:spPr bwMode="auto">
          <a:xfrm>
            <a:off x="4735330" y="-14131"/>
            <a:ext cx="4249013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газета\b5a487159b55f21d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0" t="4409" r="7247" b="46696"/>
          <a:stretch/>
        </p:blipFill>
        <p:spPr bwMode="auto">
          <a:xfrm>
            <a:off x="4735330" y="3223465"/>
            <a:ext cx="4249013" cy="32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59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C:\Users\User\Desktop\газета\_docx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" y="260648"/>
            <a:ext cx="9111717" cy="644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4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Picture 2" descr="C:\Users\User\Desktop\газета\6cf039d18846e201-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4429" r="54027" b="47903"/>
          <a:stretch/>
        </p:blipFill>
        <p:spPr bwMode="auto">
          <a:xfrm>
            <a:off x="107503" y="116633"/>
            <a:ext cx="4062161" cy="350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газета\6cf039d18846e201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32776" r="55760" b="24949"/>
          <a:stretch/>
        </p:blipFill>
        <p:spPr bwMode="auto">
          <a:xfrm>
            <a:off x="4139951" y="116632"/>
            <a:ext cx="4051825" cy="325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User\Desktop\газета\6cf039d18846e201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6" t="4244" r="3738" b="50000"/>
          <a:stretch/>
        </p:blipFill>
        <p:spPr bwMode="auto">
          <a:xfrm>
            <a:off x="4016626" y="3368318"/>
            <a:ext cx="4176464" cy="33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газета\6cf039d18846e201-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9" t="50768" r="9586" b="41037"/>
          <a:stretch/>
        </p:blipFill>
        <p:spPr bwMode="auto">
          <a:xfrm>
            <a:off x="3619500" y="6030078"/>
            <a:ext cx="4574114" cy="82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газета\6cf039d18846e201-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836" r="9586" b="48264"/>
          <a:stretch/>
        </p:blipFill>
        <p:spPr bwMode="auto">
          <a:xfrm>
            <a:off x="107504" y="3619872"/>
            <a:ext cx="4216666" cy="323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газета\6cf039d18846e201-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49684" r="52381" b="40662"/>
          <a:stretch/>
        </p:blipFill>
        <p:spPr bwMode="auto">
          <a:xfrm>
            <a:off x="4638300" y="2708920"/>
            <a:ext cx="289410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95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газета\72aadb9fff904728bd8c3f0a654019a1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03853" cy="622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7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User\Desktop\14952b1cb6c50723e9fb1f03079005bd-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91" y="548680"/>
            <a:ext cx="8803853" cy="622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23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газета\0b7aef45dede4e221896aa6cb7a39384-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136904" cy="575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29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газета\f85a0cff2aecd8127706d1b425544813-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8474" r="51962" b="6812"/>
          <a:stretch/>
        </p:blipFill>
        <p:spPr bwMode="auto">
          <a:xfrm>
            <a:off x="322344" y="249382"/>
            <a:ext cx="4662790" cy="641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газета\15a8321571eab954-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t="4467" r="54732" b="5531"/>
          <a:stretch/>
        </p:blipFill>
        <p:spPr bwMode="auto">
          <a:xfrm>
            <a:off x="4874042" y="260648"/>
            <a:ext cx="4173703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9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газета\f85a0cff2aecd8127706d1b425544813-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3" t="54132" r="11024" b="7573"/>
          <a:stretch/>
        </p:blipFill>
        <p:spPr bwMode="auto">
          <a:xfrm>
            <a:off x="3347865" y="216131"/>
            <a:ext cx="5629880" cy="638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User\Desktop\газета\b5a487159b55f21d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2"/>
          <a:stretch/>
        </p:blipFill>
        <p:spPr bwMode="auto">
          <a:xfrm>
            <a:off x="0" y="-54525"/>
            <a:ext cx="4788024" cy="693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6616" y="2746222"/>
            <a:ext cx="3322712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User\Desktop\газета\b5a487159b55f21d-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3687" r="53940" b="51275"/>
          <a:stretch/>
        </p:blipFill>
        <p:spPr bwMode="auto">
          <a:xfrm>
            <a:off x="1187624" y="980728"/>
            <a:ext cx="2802189" cy="20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51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User\Desktop\газета\7006713acdb9cb28d215871b7cf2f66c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6" y="-13111"/>
            <a:ext cx="9139326" cy="646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газета\7006713acdb9cb28d215871b7cf2f66c-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1"/>
          <a:stretch/>
        </p:blipFill>
        <p:spPr bwMode="auto">
          <a:xfrm>
            <a:off x="4408658" y="0"/>
            <a:ext cx="4735341" cy="646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55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1" name="Picture 3" descr="C:\Users\User\Desktop\газета\753d2e0b0a5c3b4f-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4" t="4611" b="6230"/>
          <a:stretch/>
        </p:blipFill>
        <p:spPr bwMode="auto">
          <a:xfrm>
            <a:off x="539553" y="1052736"/>
            <a:ext cx="4145042" cy="548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User\Desktop\газета\754a7132ac651dab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097" b="7032"/>
          <a:stretch/>
        </p:blipFill>
        <p:spPr bwMode="auto">
          <a:xfrm>
            <a:off x="519673" y="3356992"/>
            <a:ext cx="3936150" cy="28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газета\4726a8750540b4c873073ac7121969ae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6"/>
          <a:stretch/>
        </p:blipFill>
        <p:spPr bwMode="auto">
          <a:xfrm>
            <a:off x="4895935" y="140061"/>
            <a:ext cx="3993115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газета\4726a8750540b4c873073ac7121969ae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4" t="33599" b="53225"/>
          <a:stretch/>
        </p:blipFill>
        <p:spPr bwMode="auto">
          <a:xfrm>
            <a:off x="1115616" y="2504661"/>
            <a:ext cx="3061041" cy="5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8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газета\7006713acdb9cb28d215871b7cf2f66c-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6"/>
          <a:stretch/>
        </p:blipFill>
        <p:spPr bwMode="auto">
          <a:xfrm>
            <a:off x="-178634" y="-326775"/>
            <a:ext cx="5122180" cy="7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газета\df952c4236d6ae21-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4"/>
          <a:stretch/>
        </p:blipFill>
        <p:spPr bwMode="auto">
          <a:xfrm>
            <a:off x="4499991" y="-315416"/>
            <a:ext cx="5490371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5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812" y="-99392"/>
            <a:ext cx="8229600" cy="1143000"/>
          </a:xfrm>
        </p:spPr>
        <p:txBody>
          <a:bodyPr/>
          <a:lstStyle/>
          <a:p>
            <a:r>
              <a:rPr lang="ru-RU" dirty="0" smtClean="0"/>
              <a:t>Развлечения</a:t>
            </a:r>
            <a:endParaRPr lang="ru-RU" dirty="0"/>
          </a:p>
        </p:txBody>
      </p:sp>
      <p:pic>
        <p:nvPicPr>
          <p:cNvPr id="13314" name="Picture 2" descr="C:\Users\User\Desktop\газета\df952c4236d6ae21-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"/>
          <a:stretch/>
        </p:blipFill>
        <p:spPr bwMode="auto">
          <a:xfrm>
            <a:off x="251520" y="836712"/>
            <a:ext cx="871296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40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газета\15ab75e73ef84254fa7c5f3a62d09a7e-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50"/>
          <a:stretch/>
        </p:blipFill>
        <p:spPr bwMode="auto">
          <a:xfrm>
            <a:off x="179512" y="116632"/>
            <a:ext cx="4451957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газета\4726a8750540b4c873073ac7121969ae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58"/>
          <a:stretch/>
        </p:blipFill>
        <p:spPr bwMode="auto">
          <a:xfrm>
            <a:off x="4631469" y="116632"/>
            <a:ext cx="4536263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7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газета\223eec62b4241d2c-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4876" r="48484" b="5412"/>
          <a:stretch/>
        </p:blipFill>
        <p:spPr bwMode="auto">
          <a:xfrm>
            <a:off x="33173" y="215089"/>
            <a:ext cx="4781195" cy="623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газета\d663b79cee88810d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4571" r="50000" b="4989"/>
          <a:stretch/>
        </p:blipFill>
        <p:spPr bwMode="auto">
          <a:xfrm>
            <a:off x="4644008" y="188640"/>
            <a:ext cx="4339787" cy="624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8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User\Desktop\газета\_2-4__0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50" b="7671"/>
          <a:stretch/>
        </p:blipFill>
        <p:spPr bwMode="auto">
          <a:xfrm>
            <a:off x="0" y="-194282"/>
            <a:ext cx="4716017" cy="683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газета\_2-4__0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9" t="9811" r="30673" b="85421"/>
          <a:stretch/>
        </p:blipFill>
        <p:spPr bwMode="auto">
          <a:xfrm>
            <a:off x="1187624" y="750640"/>
            <a:ext cx="2147906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газета\_2-4__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3"/>
          <a:stretch/>
        </p:blipFill>
        <p:spPr bwMode="auto">
          <a:xfrm>
            <a:off x="4610100" y="-171399"/>
            <a:ext cx="46424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77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газета\_2-4__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3366" r="53272" b="4035"/>
          <a:stretch/>
        </p:blipFill>
        <p:spPr bwMode="auto">
          <a:xfrm>
            <a:off x="251520" y="260648"/>
            <a:ext cx="418293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газета\_2-4__000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8" t="4321" r="11741" b="88671"/>
          <a:stretch/>
        </p:blipFill>
        <p:spPr bwMode="auto">
          <a:xfrm>
            <a:off x="5335588" y="333375"/>
            <a:ext cx="3808412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User\Desktop\газета\_2-4__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8" t="13925" r="11483" b="43634"/>
          <a:stretch/>
        </p:blipFill>
        <p:spPr bwMode="auto">
          <a:xfrm>
            <a:off x="4430016" y="719113"/>
            <a:ext cx="3782778" cy="322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газета\_2-4__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3" t="56167" r="11811" b="11244"/>
          <a:stretch/>
        </p:blipFill>
        <p:spPr bwMode="auto">
          <a:xfrm>
            <a:off x="4430015" y="3933056"/>
            <a:ext cx="3782779" cy="262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38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газета\7006713acdb9cb28d215871b7cf2f66c-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7"/>
          <a:stretch/>
        </p:blipFill>
        <p:spPr bwMode="auto">
          <a:xfrm>
            <a:off x="4427984" y="369557"/>
            <a:ext cx="4511758" cy="615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газета\f85a0cff2aecd8127706d1b425544813-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51520" y="404664"/>
            <a:ext cx="4211960" cy="611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0" name="Picture 4" descr="C:\Users\User\Desktop\газета\b5a487159b55f21d-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2"/>
          <a:stretch/>
        </p:blipFill>
        <p:spPr bwMode="auto">
          <a:xfrm>
            <a:off x="467544" y="-23188"/>
            <a:ext cx="4608512" cy="668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3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201</TotalTime>
  <Words>36</Words>
  <Application>Microsoft Office PowerPoint</Application>
  <PresentationFormat>Экран (4:3)</PresentationFormat>
  <Paragraphs>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Мини-газета для родителей и детей «Малыши карандаши»</vt:lpstr>
      <vt:lpstr>Презентация PowerPoint</vt:lpstr>
      <vt:lpstr>Развлечения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Мини-газета для родителей и детей «Малыши карандаши»</dc:title>
  <dc:creator>User</dc:creator>
  <cp:lastModifiedBy>User</cp:lastModifiedBy>
  <cp:revision>18</cp:revision>
  <dcterms:created xsi:type="dcterms:W3CDTF">2017-05-13T12:17:36Z</dcterms:created>
  <dcterms:modified xsi:type="dcterms:W3CDTF">2017-05-14T13:50:18Z</dcterms:modified>
</cp:coreProperties>
</file>