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4BC1B72-8BD2-44F9-BAE1-2C41AB7DFE3C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46158E0-622C-4313-ABDE-940E701D10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941CAE-2B9C-4458-85A7-6B3D9FAAD39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B6C1422-037E-4994-88F2-A42318E1ECBB}" type="datetime1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2E5B54E-690B-46DA-8BE4-B46973F948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83868-A006-4366-9E1F-005355359320}" type="datetime1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7B86C-1C7D-4C8A-A5D7-141B645484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6ABFC-E24C-4CCD-A975-1E56520325C5}" type="datetime1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039E5-E517-4374-9148-1F056C3181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5DE9C-B4BF-4945-90E5-B20CE62C19A7}" type="datetime1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D02A2-2B9F-4A37-8AED-CEECFDBA46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16B2DD-E9A8-4DAB-A835-7933C132EE99}" type="datetime1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77A379-6CE7-4653-AF5D-7BE9CD1B7B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04C2D1-2FB9-436A-B9DC-5B0884E984D8}" type="datetime1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D68C17-F2DC-4C2A-B40B-FAA5417EF1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C6B27B-8221-49B6-88C6-4C0E9F2AEF2A}" type="datetime1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39C0B3-8767-42FA-8A40-2A0464B114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0F6734-9FDD-410C-A01D-757BE6AA4338}" type="datetime1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F57FC8-AF5E-4525-8A31-BB35FBEA7B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BCE8D-C460-46EF-A125-BECD26E788E5}" type="datetime1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33A3C-7263-4EAD-B114-5DBAF7976B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9088CC-7254-4F3C-86AB-D6C2C786C8D3}" type="datetime1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4C6168-7641-4522-9EC5-35CE3C1003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8D89EBC-D095-4E0B-B9F7-3CB0FB89B494}" type="datetime1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7AB0FED-6FC0-4203-BDA6-04115224C9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9277B9A-393D-4BEA-A764-5292CCCDF890}" type="datetime1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BAD688A-A180-4A12-B239-A378F0E779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8" r:id="rId4"/>
    <p:sldLayoutId id="2147483699" r:id="rId5"/>
    <p:sldLayoutId id="2147483700" r:id="rId6"/>
    <p:sldLayoutId id="2147483694" r:id="rId7"/>
    <p:sldLayoutId id="2147483701" r:id="rId8"/>
    <p:sldLayoutId id="2147483702" r:id="rId9"/>
    <p:sldLayoutId id="2147483693" r:id="rId10"/>
    <p:sldLayoutId id="214748369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Объект 4"/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4525962"/>
          </a:xfrm>
        </p:spPr>
        <p:txBody>
          <a:bodyPr/>
          <a:lstStyle/>
          <a:p>
            <a:pPr algn="ctr" eaLnBrk="1" hangingPunct="1"/>
            <a:endParaRPr lang="ru-RU" sz="400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Работа с родителями как условие успешной адаптации детей к детскому саду</a:t>
            </a:r>
          </a:p>
        </p:txBody>
      </p:sp>
      <p:sp>
        <p:nvSpPr>
          <p:cNvPr id="14338" name="Номер слайда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ED96E3-02D4-47AF-9A62-DEDF5141CD3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1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presentationml/2006/ole">
            <p:oleObj spid="_x0000_s25601" r:id="rId3" imgW="8230313" imgH="4523624" progId="Excel.Chart.8">
              <p:embed/>
            </p:oleObj>
          </a:graphicData>
        </a:graphic>
      </p:graphicFrame>
      <p:sp>
        <p:nvSpPr>
          <p:cNvPr id="25602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6AC61C-E62D-4E41-84DE-E9F38F45B2F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Наблюдение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5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presentationml/2006/ole">
            <p:oleObj spid="_x0000_s26625" r:id="rId3" imgW="8230313" imgH="4523624" progId="Excel.Chart.8">
              <p:embed/>
            </p:oleObj>
          </a:graphicData>
        </a:graphic>
      </p:graphicFrame>
      <p:sp>
        <p:nvSpPr>
          <p:cNvPr id="26626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2661FF-5244-48D5-B28F-1419AFE42AD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Опросник (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А.Фромм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ъект 2"/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4525962"/>
          </a:xfrm>
        </p:spPr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: изучить особенности взаимодействия  работы  родителями как условия успешной адаптации</a:t>
            </a:r>
          </a:p>
        </p:txBody>
      </p:sp>
      <p:sp>
        <p:nvSpPr>
          <p:cNvPr id="15362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292A9F-849A-4797-967C-BBBC73336A6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09" name="Объект 3"/>
          <p:cNvGraphicFramePr>
            <a:graphicFrameLocks noGrp="1"/>
          </p:cNvGraphicFramePr>
          <p:nvPr>
            <p:ph idx="1"/>
          </p:nvPr>
        </p:nvGraphicFramePr>
        <p:xfrm>
          <a:off x="250825" y="2205038"/>
          <a:ext cx="8229600" cy="4176712"/>
        </p:xfrm>
        <a:graphic>
          <a:graphicData uri="http://schemas.openxmlformats.org/presentationml/2006/ole">
            <p:oleObj spid="_x0000_s17409" name="Диаграмма" r:id="rId3" imgW="8230313" imgH="4176122" progId="Excel.Chart.8">
              <p:embed/>
            </p:oleObj>
          </a:graphicData>
        </a:graphic>
      </p:graphicFrame>
      <p:sp>
        <p:nvSpPr>
          <p:cNvPr id="17410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B08882-9C58-4FF3-BF96-82D75ACF5FD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КОНСТАТИРУЮЩИЙ ЭТАП ЭКСПЕРИМЕНТА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 :выявить у родителей уровень сформированости представлений об адаптации ребенка к ДОУ.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Тип детско-родительских отношений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3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presentationml/2006/ole">
            <p:oleObj spid="_x0000_s18433" r:id="rId3" imgW="8230313" imgH="4523624" progId="Excel.Chart.8">
              <p:embed/>
            </p:oleObj>
          </a:graphicData>
        </a:graphic>
      </p:graphicFrame>
      <p:sp>
        <p:nvSpPr>
          <p:cNvPr id="18434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1AAB45-A256-465B-93D5-F8349D05F33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«ДОСТАТОЧНО ЛИ ВНИМАНИЯ ВЫ УДЕЛЯЕТЕ СВОЕМУ РЕБЕНКУ»?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7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presentationml/2006/ole">
            <p:oleObj spid="_x0000_s19457" r:id="rId3" imgW="8230313" imgH="4523624" progId="Excel.Chart.8">
              <p:embed/>
            </p:oleObj>
          </a:graphicData>
        </a:graphic>
      </p:graphicFrame>
      <p:sp>
        <p:nvSpPr>
          <p:cNvPr id="19458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51482C-D7B7-45BC-8261-32A06E4F5CD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Наблюдение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1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presentationml/2006/ole">
            <p:oleObj spid="_x0000_s20481" r:id="rId3" imgW="8230313" imgH="4523624" progId="Excel.Chart.8">
              <p:embed/>
            </p:oleObj>
          </a:graphicData>
        </a:graphic>
      </p:graphicFrame>
      <p:sp>
        <p:nvSpPr>
          <p:cNvPr id="20482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EA26B6-8057-441E-AED6-9984C78653F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Опросник ( 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sz="3600" dirty="0" err="1" smtClean="0">
                <a:effectLst/>
                <a:latin typeface="Times New Roman" pitchFamily="18" charset="0"/>
                <a:cs typeface="Times New Roman" pitchFamily="18" charset="0"/>
              </a:rPr>
              <a:t>Фромм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525962"/>
          </a:xfrm>
        </p:spPr>
        <p:txBody>
          <a:bodyPr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Задачи: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Получение родителями рекомендаций по подготовке детей к посещению детского сада. Подготовка родителей и ребенка к изменению образа жизни.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Улучшение адаптационного процесса.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Психолого-педагогическая помощь родителям, направленная, в частности, на информирование об особенностях развития детей раннего возраста,</a:t>
            </a: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Формы работы: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Групповые родительские собрания, семинары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практикумы, круглые столы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Индивидуальное консультирование родителей. </a:t>
            </a: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Проведение открытых занятий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2500" dirty="0"/>
          </a:p>
        </p:txBody>
      </p:sp>
      <p:sp>
        <p:nvSpPr>
          <p:cNvPr id="21506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B86ED1-44E7-420E-A1BD-D1ACDCEA83D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Формирующий этап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3100" dirty="0" smtClean="0"/>
              <a:t>: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взаимодействие с семьей, для успешной адаптации ребенка к условиям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ДОУ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3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presentationml/2006/ole">
            <p:oleObj spid="_x0000_s23553" r:id="rId3" imgW="8230313" imgH="4523624" progId="Excel.Chart.8">
              <p:embed/>
            </p:oleObj>
          </a:graphicData>
        </a:graphic>
      </p:graphicFrame>
      <p:sp>
        <p:nvSpPr>
          <p:cNvPr id="23554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0EDC0A-2532-48AC-98CA-A1AE595F008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Контрольный этап эксперимента</a:t>
            </a:r>
            <a:br>
              <a:rPr lang="ru-RU" sz="3600" dirty="0" smtClean="0"/>
            </a:br>
            <a:r>
              <a:rPr lang="ru-RU" sz="2800" dirty="0"/>
              <a:t>Т</a:t>
            </a:r>
            <a:r>
              <a:rPr lang="ru-RU" sz="2800" dirty="0" smtClean="0"/>
              <a:t>ип детско-родительских отношений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7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presentationml/2006/ole">
            <p:oleObj spid="_x0000_s24577" r:id="rId3" imgW="8230313" imgH="4523624" progId="Excel.Chart.8">
              <p:embed/>
            </p:oleObj>
          </a:graphicData>
        </a:graphic>
      </p:graphicFrame>
      <p:sp>
        <p:nvSpPr>
          <p:cNvPr id="24578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3EFE51-5154-4A78-9EA3-186A61B1C9A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«Достаточно ли  внимания вы уделяете своему ребенку?»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175</TotalTime>
  <Words>84</Words>
  <Application>Microsoft Office PowerPoint</Application>
  <PresentationFormat>Экран (4:3)</PresentationFormat>
  <Paragraphs>24</Paragraphs>
  <Slides>11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28" baseType="lpstr">
      <vt:lpstr>Arial</vt:lpstr>
      <vt:lpstr>Lucida Sans Unicode</vt:lpstr>
      <vt:lpstr>Wingdings 3</vt:lpstr>
      <vt:lpstr>Verdana</vt:lpstr>
      <vt:lpstr>Wingdings 2</vt:lpstr>
      <vt:lpstr>Calibri</vt:lpstr>
      <vt:lpstr>Times New Roman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Диаграмма Microsoft Excel</vt:lpstr>
      <vt:lpstr>Диаграмма Microsoft Office Excel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</dc:title>
  <dc:creator>Student</dc:creator>
  <cp:lastModifiedBy>User</cp:lastModifiedBy>
  <cp:revision>20</cp:revision>
  <dcterms:created xsi:type="dcterms:W3CDTF">2012-05-03T11:32:04Z</dcterms:created>
  <dcterms:modified xsi:type="dcterms:W3CDTF">2013-11-17T04:14:27Z</dcterms:modified>
</cp:coreProperties>
</file>