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A72A"/>
    <a:srgbClr val="006600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1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4CAA3-C7F2-4EC6-86DF-9CFA6A793D65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A4235-7FBD-41FC-80F6-A63D52FA4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13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mur\Desktop\zemlya-kartinki-dlya-detey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000372"/>
            <a:ext cx="2333609" cy="233360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357950" y="1643050"/>
            <a:ext cx="22388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Экологическое воспитание детей в семье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142852"/>
            <a:ext cx="2786082" cy="6500858"/>
          </a:xfrm>
          <a:prstGeom prst="roundRect">
            <a:avLst>
              <a:gd name="adj" fmla="val 904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142852"/>
            <a:ext cx="2857520" cy="6500858"/>
          </a:xfrm>
          <a:prstGeom prst="roundRect">
            <a:avLst>
              <a:gd name="adj" fmla="val 825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Советы родителям.</a:t>
            </a:r>
          </a:p>
          <a:p>
            <a:pPr algn="just"/>
            <a:r>
              <a:rPr lang="ru-RU" sz="11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Рассказывайте детям о загрязнении планеты. Объясняйте ребенку, что хоть один не брошенный на землю фантик, делает природу чище. А самое главное, что именно ваше чадо заботиться о природе и складывает фантики в мусорный бак или собирает коллекцию.</a:t>
            </a:r>
          </a:p>
          <a:p>
            <a:pPr algn="just"/>
            <a:r>
              <a:rPr lang="ru-RU" sz="11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Обращайте внимание детей на красоту природы, даже если вы гуляете во дворе, пусть ребенок трогает, рассматривает листья и т.д.</a:t>
            </a:r>
          </a:p>
          <a:p>
            <a:pPr algn="just"/>
            <a:r>
              <a:rPr lang="ru-RU" sz="11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Расспрашивайте своих детей, как они относятся к природе, животным, беседуйте, обсуждайте с детьми эти немаловажные вопросы, ведь дети – наше будущее.</a:t>
            </a:r>
          </a:p>
          <a:p>
            <a:pPr algn="just"/>
            <a:r>
              <a:rPr lang="ru-RU" sz="11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Необходимо помнить о том, что зачастую небрежное и жестокое отношение детей к природе объясняется отсутствием у них необходимых знаний.</a:t>
            </a:r>
          </a:p>
          <a:p>
            <a:pPr algn="just"/>
            <a:r>
              <a:rPr lang="ru-RU" sz="11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Формируйте совместно с детским учреждением у своего малыша «экологическое» мышление.</a:t>
            </a:r>
          </a:p>
          <a:p>
            <a:pPr algn="just"/>
            <a:endParaRPr lang="ru-RU" sz="11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282" y="142852"/>
            <a:ext cx="2928958" cy="6500858"/>
          </a:xfrm>
          <a:prstGeom prst="roundRect">
            <a:avLst>
              <a:gd name="adj" fmla="val 7452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Экология</a:t>
            </a:r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 это наука, и произошла она от </a:t>
            </a:r>
            <a:r>
              <a:rPr lang="ru-RU" sz="1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др.-греч. Слова </a:t>
            </a:r>
            <a:r>
              <a:rPr lang="ru-RU" sz="1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οἶκος </a:t>
            </a:r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дом, жилище, место обитания.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Это всё живое, что нас окружает, чем мы дышим и живём. И в дошкольной педагогике появлялось новое направление воспитания - экологическое воспитание.</a:t>
            </a:r>
          </a:p>
          <a:p>
            <a:pPr algn="just"/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   С первых лет жизни у детей формулируется начало экологической культуры. Дети видят дома, как мама ухаживает за цветами, кошкой или собакой. Они сами тянутся ко всему живому, им хочется погладить животное и полюбоваться красивыми цветами.</a:t>
            </a:r>
          </a:p>
          <a:p>
            <a:pPr algn="just"/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     Подрастая, дети узнают, что каждое существо имеет свой «дом», в котором есть всё для его  жизни. Экологическое воспитание - это и есть познание живого, которое окружает ребенка, в своей среде обитания, и наша главная задача, научить их охранять и беречь то, что они видят. Нужно доступно объяснить ребенку, что ломать ветку дерева нельзя, особенно зимой. Обратите внимание ребёнка на красоту, какие они красивые в инее. Зимой они спят и у них только мы защитники.</a:t>
            </a:r>
          </a:p>
          <a:p>
            <a:pPr algn="just"/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    Нужно корни укрыть снегом, объясняя, что мы помогаем им выжить зимой. Бывая с детьми зимой в лесу, обратите внимание на тишину в лесу, её красоту и как хорошо дышится в лесу.</a:t>
            </a:r>
          </a:p>
        </p:txBody>
      </p:sp>
      <p:pic>
        <p:nvPicPr>
          <p:cNvPr id="1030" name="Picture 6" descr="C:\Users\Timur\Desktop\slide0001_image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647" y="244335"/>
            <a:ext cx="1744228" cy="1128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мама\документы\ср.гр\картинки\б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" t="3461" r="71714" b="4023"/>
          <a:stretch/>
        </p:blipFill>
        <p:spPr bwMode="auto">
          <a:xfrm>
            <a:off x="6357950" y="186804"/>
            <a:ext cx="2390514" cy="622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мама\документы\ср.гр\картинки\б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89" t="38424" r="36660" b="26221"/>
          <a:stretch/>
        </p:blipFill>
        <p:spPr bwMode="auto">
          <a:xfrm>
            <a:off x="3591586" y="4576505"/>
            <a:ext cx="2103703" cy="183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42852"/>
            <a:ext cx="2857520" cy="6500858"/>
          </a:xfrm>
          <a:prstGeom prst="roundRect">
            <a:avLst>
              <a:gd name="adj" fmla="val 9994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«ЖИВОЙ БУКВАРЬ»</a:t>
            </a:r>
          </a:p>
          <a:p>
            <a:endParaRPr lang="ru-RU" b="1" i="1" u="sng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 в любое время года</a:t>
            </a: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мудрая природа.</a:t>
            </a: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по календарю – </a:t>
            </a: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живому букварю.</a:t>
            </a:r>
          </a:p>
          <a:p>
            <a:endParaRPr lang="ru-RU" sz="1400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Птицы учат ПЕНИЮ,</a:t>
            </a: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Паучок – ТЕРПЕНИЮ .</a:t>
            </a:r>
          </a:p>
          <a:p>
            <a:endParaRPr lang="ru-RU" sz="1400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нас пчелиный рой</a:t>
            </a: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ДИСЦИПЛИНЕ трудовой.</a:t>
            </a: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Обучает жить в труде</a:t>
            </a: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по СПРАВЕДЛИВОСТИ.</a:t>
            </a:r>
          </a:p>
          <a:p>
            <a:endParaRPr lang="ru-RU" sz="1400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Отражение в воде</a:t>
            </a:r>
            <a:b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нас ПРАВДИВОСТИ.</a:t>
            </a: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снег нас ЧИСТОТЕ,</a:t>
            </a:r>
            <a:b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солнце ДОБРОТЕ.</a:t>
            </a:r>
          </a:p>
          <a:p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природы круглый год</a:t>
            </a:r>
            <a:b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Обучаться нужно.</a:t>
            </a:r>
            <a:b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 деревья всех пород,</a:t>
            </a:r>
            <a:b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Весь большой лесной народ</a:t>
            </a:r>
            <a:b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крепкой ДРУЖБЕ!</a:t>
            </a:r>
          </a:p>
          <a:p>
            <a:endParaRPr lang="ru-RU" sz="1400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В.Орлов</a:t>
            </a:r>
            <a:endParaRPr lang="ru-RU" sz="1400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40" y="142852"/>
            <a:ext cx="2857520" cy="6500858"/>
          </a:xfrm>
          <a:prstGeom prst="roundRect">
            <a:avLst>
              <a:gd name="adj" fmla="val 904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6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98" y="142852"/>
            <a:ext cx="2857520" cy="6500858"/>
          </a:xfrm>
          <a:prstGeom prst="roundRect">
            <a:avLst>
              <a:gd name="adj" fmla="val 7452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11A7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FuturicaNord" pitchFamily="34" charset="-52"/>
                <a:cs typeface="Times New Roman" pitchFamily="18" charset="0"/>
              </a:rPr>
              <a:t>ЭКОЛОГИЧЕСКОЕ ВОСПИТАНИЕ ДЕТЕЙ В СЕМЬЕ</a:t>
            </a: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с.Тамбовка</a:t>
            </a:r>
            <a:endParaRPr lang="ru-RU" sz="16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г.</a:t>
            </a:r>
            <a:endParaRPr lang="ru-RU" sz="16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 descr="C:\Users\Timur\Desktop\1316795495_055puzzleworld1_www.nevsepic.com_.ua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3176" y="2185646"/>
            <a:ext cx="2571768" cy="1688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Users\Timur\Desktop\zemlya-kartinki-dlya-detey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429132"/>
            <a:ext cx="1619256" cy="1619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Горизонтальный свиток 13"/>
          <p:cNvSpPr/>
          <p:nvPr/>
        </p:nvSpPr>
        <p:spPr>
          <a:xfrm>
            <a:off x="3428992" y="4221088"/>
            <a:ext cx="2286016" cy="1666444"/>
          </a:xfrm>
          <a:prstGeom prst="horizontalScroll">
            <a:avLst/>
          </a:prstGeom>
          <a:solidFill>
            <a:srgbClr val="92D050"/>
          </a:solidFill>
          <a:ln>
            <a:solidFill>
              <a:srgbClr val="11A7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Выполнила: воспитатель МДОУ Тамбовский детский сад № 1 корпус 3</a:t>
            </a:r>
          </a:p>
          <a:p>
            <a:r>
              <a:rPr lang="ru-RU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Грамотенко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Вероника Вячеславовна </a:t>
            </a:r>
          </a:p>
        </p:txBody>
      </p:sp>
      <p:pic>
        <p:nvPicPr>
          <p:cNvPr id="1026" name="Picture 2" descr="D:\мама\документы\ср.гр\картинки\Буклет_о_проекте_Экология_страница_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31" t="6995" r="39636" b="50000"/>
          <a:stretch/>
        </p:blipFill>
        <p:spPr bwMode="auto">
          <a:xfrm>
            <a:off x="3569877" y="672277"/>
            <a:ext cx="2004246" cy="302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232</Words>
  <Application>Microsoft Office PowerPoint</Application>
  <PresentationFormat>Экран (4:3)</PresentationFormat>
  <Paragraphs>78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Timur</dc:creator>
  <cp:lastModifiedBy>User</cp:lastModifiedBy>
  <cp:revision>28</cp:revision>
  <dcterms:created xsi:type="dcterms:W3CDTF">2016-09-11T09:24:49Z</dcterms:created>
  <dcterms:modified xsi:type="dcterms:W3CDTF">2017-01-31T13:59:58Z</dcterms:modified>
</cp:coreProperties>
</file>