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3" r:id="rId11"/>
    <p:sldId id="272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4752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23561E-628A-4E48-A60B-6EC54104928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9115DD-BEA7-45DC-AE5D-AA5BED96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86125"/>
            <a:ext cx="8458200" cy="1928825"/>
          </a:xfrm>
        </p:spPr>
        <p:txBody>
          <a:bodyPr/>
          <a:lstStyle/>
          <a:p>
            <a:pPr algn="ctr"/>
            <a:r>
              <a:rPr lang="ru-RU" dirty="0" smtClean="0"/>
              <a:t>Познакомить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разнообразным</a:t>
            </a:r>
            <a:r>
              <a:rPr lang="ru-RU" dirty="0" smtClean="0"/>
              <a:t> миром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28670"/>
            <a:ext cx="8458200" cy="1428760"/>
          </a:xfrm>
        </p:spPr>
        <p:txBody>
          <a:bodyPr/>
          <a:lstStyle/>
          <a:p>
            <a:pPr algn="ctr"/>
            <a:r>
              <a:rPr lang="ru-RU" b="1" dirty="0" smtClean="0"/>
              <a:t>Комплексное занятие в группе раннего </a:t>
            </a:r>
            <a:r>
              <a:rPr lang="ru-RU" b="1" dirty="0" smtClean="0"/>
              <a:t>возраста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smtClean="0"/>
              <a:t>Божья коровка»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Рисовать будем волшебными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поролоновыми</a:t>
            </a:r>
            <a:r>
              <a:rPr lang="ru-RU" dirty="0" smtClean="0"/>
              <a:t> палочками…</a:t>
            </a:r>
            <a:endParaRPr lang="ru-RU" dirty="0"/>
          </a:p>
        </p:txBody>
      </p:sp>
      <p:pic>
        <p:nvPicPr>
          <p:cNvPr id="4" name="Содержимое 3" descr="IMG_2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насекомое</a:t>
            </a:r>
            <a:r>
              <a:rPr lang="ru-RU" dirty="0" smtClean="0"/>
              <a:t> которое запомнили</a:t>
            </a:r>
            <a:endParaRPr lang="ru-RU" dirty="0"/>
          </a:p>
        </p:txBody>
      </p:sp>
      <p:pic>
        <p:nvPicPr>
          <p:cNvPr id="4" name="Содержимое 3" descr="IMG_2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9358346" y="5429264"/>
            <a:ext cx="571504" cy="6465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85860"/>
            <a:ext cx="8458200" cy="300039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за 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600" b="1" i="1" dirty="0" smtClean="0">
                <a:solidFill>
                  <a:srgbClr val="FF0000"/>
                </a:solidFill>
              </a:rPr>
              <a:t>!!!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готово</a:t>
            </a:r>
            <a:r>
              <a:rPr lang="ru-RU" dirty="0" smtClean="0"/>
              <a:t> для занятия</a:t>
            </a:r>
            <a:endParaRPr lang="ru-RU" dirty="0"/>
          </a:p>
        </p:txBody>
      </p:sp>
      <p:pic>
        <p:nvPicPr>
          <p:cNvPr id="4" name="Содержимое 3" descr="20180403_083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74354" y="1640283"/>
            <a:ext cx="7380020" cy="442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</a:t>
            </a:r>
            <a:r>
              <a:rPr lang="ru-RU" dirty="0" smtClean="0"/>
              <a:t> какая чудесная полянка</a:t>
            </a:r>
            <a:endParaRPr lang="ru-RU" dirty="0"/>
          </a:p>
        </p:txBody>
      </p:sp>
      <p:pic>
        <p:nvPicPr>
          <p:cNvPr id="4" name="Содержимое 3" descr="IMG_2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ru-RU" dirty="0" smtClean="0"/>
              <a:t> много насекомых!</a:t>
            </a:r>
            <a:endParaRPr lang="ru-RU" dirty="0"/>
          </a:p>
        </p:txBody>
      </p:sp>
      <p:pic>
        <p:nvPicPr>
          <p:cNvPr id="4" name="Содержимое 3" descr="IMG_2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Кузнечик</a:t>
            </a:r>
            <a:r>
              <a:rPr lang="ru-RU" dirty="0" smtClean="0"/>
              <a:t>, </a:t>
            </a:r>
            <a:r>
              <a:rPr lang="ru-RU" dirty="0" err="1" smtClean="0"/>
              <a:t>богомол,жук,божья</a:t>
            </a:r>
            <a:r>
              <a:rPr lang="ru-RU" dirty="0" smtClean="0"/>
              <a:t> коровка….</a:t>
            </a:r>
            <a:endParaRPr lang="ru-RU" dirty="0"/>
          </a:p>
        </p:txBody>
      </p:sp>
      <p:pic>
        <p:nvPicPr>
          <p:cNvPr id="4" name="Содержимое 3" descr="IMG_2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Божья</a:t>
            </a:r>
            <a:r>
              <a:rPr lang="ru-RU" dirty="0" smtClean="0"/>
              <a:t> коровка что то хочет сказать…</a:t>
            </a:r>
            <a:endParaRPr lang="ru-RU" dirty="0"/>
          </a:p>
        </p:txBody>
      </p:sp>
      <p:pic>
        <p:nvPicPr>
          <p:cNvPr id="4" name="Содержимое 3" descr="IMG_2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Давайте соберем черные пятнышки…</a:t>
            </a:r>
            <a:endParaRPr lang="ru-RU" dirty="0"/>
          </a:p>
        </p:txBody>
      </p:sp>
      <p:pic>
        <p:nvPicPr>
          <p:cNvPr id="6" name="Содержимое 5" descr="IMG_2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dirty="0" smtClean="0"/>
              <a:t>!....</a:t>
            </a:r>
            <a:endParaRPr lang="ru-RU" dirty="0"/>
          </a:p>
        </p:txBody>
      </p:sp>
      <p:pic>
        <p:nvPicPr>
          <p:cNvPr id="4" name="Содержимое 3" descr="IMG_2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пальчики</a:t>
            </a:r>
            <a:r>
              <a:rPr lang="ru-RU" dirty="0" smtClean="0"/>
              <a:t> хотят рисовать…</a:t>
            </a:r>
            <a:endParaRPr lang="ru-RU" dirty="0"/>
          </a:p>
        </p:txBody>
      </p:sp>
      <p:pic>
        <p:nvPicPr>
          <p:cNvPr id="4" name="Содержимое 3" descr="IMG_2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68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Познакомить детей с разнообразным миром насекомых</vt:lpstr>
      <vt:lpstr>Все готово для занятия</vt:lpstr>
      <vt:lpstr>Посмотрите какая чудесная полянка</vt:lpstr>
      <vt:lpstr>Сколько много насекомых!</vt:lpstr>
      <vt:lpstr>Кузнечик, богомол,жук,божья коровка….</vt:lpstr>
      <vt:lpstr>Божья коровка что то хочет сказать…</vt:lpstr>
      <vt:lpstr>Давайте соберем черные пятнышки…</vt:lpstr>
      <vt:lpstr>Какие вы молодцы!....</vt:lpstr>
      <vt:lpstr>Наши пальчики хотят рисовать…</vt:lpstr>
      <vt:lpstr>Рисовать будем волшебными поролоновыми палочками…</vt:lpstr>
      <vt:lpstr>Назовите насекомое которое запомнили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рингпнр</dc:title>
  <dc:creator>1</dc:creator>
  <cp:lastModifiedBy>User</cp:lastModifiedBy>
  <cp:revision>11</cp:revision>
  <dcterms:created xsi:type="dcterms:W3CDTF">2018-04-08T12:30:29Z</dcterms:created>
  <dcterms:modified xsi:type="dcterms:W3CDTF">2019-02-05T02:52:49Z</dcterms:modified>
</cp:coreProperties>
</file>