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5EF338-884C-4026-9154-6153163962C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B4DFD7-9B55-4659-9F3E-08AD5E374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357214"/>
            <a:ext cx="8186548" cy="6072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Самообразование</a:t>
            </a:r>
            <a:br>
              <a:rPr lang="ru-RU" dirty="0" smtClean="0"/>
            </a:br>
            <a:r>
              <a:rPr lang="ru-RU" dirty="0" smtClean="0"/>
              <a:t>Тема: нетрадиционные техники изобразительной деятельности, как </a:t>
            </a:r>
            <a:r>
              <a:rPr lang="ru-RU" dirty="0" smtClean="0"/>
              <a:t>средства развития </a:t>
            </a:r>
            <a:r>
              <a:rPr lang="ru-RU" dirty="0" smtClean="0"/>
              <a:t>мелкой моторики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39864"/>
            <a:ext cx="8112062" cy="11012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кружок 2\20180418_160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57158" y="571480"/>
            <a:ext cx="4524406" cy="2714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1\Desktop\кружок 2\20180516_155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857488" y="3714752"/>
            <a:ext cx="4071966" cy="2773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1\Desktop\мордашки\IMG-20190206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14356"/>
            <a:ext cx="2643206" cy="1820874"/>
          </a:xfrm>
          <a:prstGeom prst="rect">
            <a:avLst/>
          </a:prstGeom>
          <a:noFill/>
        </p:spPr>
      </p:pic>
      <p:pic>
        <p:nvPicPr>
          <p:cNvPr id="8" name="Picture 2" descr="C:\Users\1\Desktop\мордашки\IMG-20190206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357694"/>
            <a:ext cx="1511647" cy="159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ружок\20181019_161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452"/>
          <a:stretch>
            <a:fillRect/>
          </a:stretch>
        </p:blipFill>
        <p:spPr bwMode="auto">
          <a:xfrm flipV="1">
            <a:off x="428596" y="785793"/>
            <a:ext cx="4143404" cy="2657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1\Desktop\кружок\20181025_155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428992" y="3714752"/>
            <a:ext cx="4357718" cy="2614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C:\Users\1\Desktop\мордашки\IMG-20190206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918"/>
            <a:ext cx="2217824" cy="2203449"/>
          </a:xfrm>
          <a:prstGeom prst="rect">
            <a:avLst/>
          </a:prstGeom>
          <a:noFill/>
        </p:spPr>
      </p:pic>
      <p:pic>
        <p:nvPicPr>
          <p:cNvPr id="9" name="Picture 2" descr="C:\Users\1\Desktop\мордашки\IMG-20190206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2286016" cy="232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4291"/>
            <a:ext cx="7005662" cy="385765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</a:t>
            </a:r>
            <a:br>
              <a:rPr lang="ru-RU" sz="6000" dirty="0" smtClean="0"/>
            </a:br>
            <a:r>
              <a:rPr lang="ru-RU" sz="6000" dirty="0" smtClean="0"/>
              <a:t> за</a:t>
            </a:r>
            <a:br>
              <a:rPr lang="ru-RU" sz="6000" dirty="0" smtClean="0"/>
            </a:br>
            <a:r>
              <a:rPr lang="ru-RU" sz="6000" dirty="0" smtClean="0"/>
              <a:t> внимание!!!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1\Desktop\мордашки\IMG-20190206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8934"/>
            <a:ext cx="6143668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Цель: показать роль и значение нетрадиционных техник в изобразительной деятельности в развитии мелкой моторики детей дошкольного возраста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1.повысить собственный уровень знаний путем изучения необходимой литературы.</a:t>
            </a:r>
          </a:p>
          <a:p>
            <a:r>
              <a:rPr lang="ru-RU" sz="2000" dirty="0" smtClean="0"/>
              <a:t>2.организовать работу кружка, создать рабочую программу</a:t>
            </a:r>
          </a:p>
          <a:p>
            <a:r>
              <a:rPr lang="ru-RU" sz="2000" dirty="0" smtClean="0"/>
              <a:t>3.оформить в группе мини центр с выставкой  работ детей</a:t>
            </a:r>
          </a:p>
          <a:p>
            <a:r>
              <a:rPr lang="ru-RU" sz="2000" dirty="0" smtClean="0"/>
              <a:t>4.Организовать и провести открытые занятия для родителей(составление анкет по теме)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моторика\мото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64386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моторика\тех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7239000" cy="2214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ОТКРЫТЫЕ ЗАНЯТИЯ:</a:t>
            </a:r>
            <a:br>
              <a:rPr lang="ru-RU" sz="4000" dirty="0" smtClean="0"/>
            </a:br>
            <a:r>
              <a:rPr lang="ru-RU" sz="4000" dirty="0" smtClean="0"/>
              <a:t>                 «</a:t>
            </a:r>
            <a:r>
              <a:rPr lang="ru-RU" sz="2400" dirty="0" smtClean="0"/>
              <a:t>ТИМОШИНО ЗАДАНИЕ»</a:t>
            </a:r>
            <a:endParaRPr lang="ru-RU" sz="2400" dirty="0"/>
          </a:p>
        </p:txBody>
      </p:sp>
      <p:pic>
        <p:nvPicPr>
          <p:cNvPr id="3074" name="Picture 2" descr="C:\Users\1\Desktop\IMG-20180405-WA002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969780" cy="3464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1\Desktop\IMG-20180405-WA0033-1.jpg"/>
          <p:cNvPicPr>
            <a:picLocks noChangeAspect="1" noChangeArrowheads="1"/>
          </p:cNvPicPr>
          <p:nvPr/>
        </p:nvPicPr>
        <p:blipFill>
          <a:blip r:embed="rId3"/>
          <a:srcRect t="33334"/>
          <a:stretch>
            <a:fillRect/>
          </a:stretch>
        </p:blipFill>
        <p:spPr bwMode="auto">
          <a:xfrm>
            <a:off x="3500430" y="3286124"/>
            <a:ext cx="450054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1\Desktop\мордашки\IMG-20190206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3"/>
            <a:ext cx="3000364" cy="20669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«Божья коровка»</a:t>
            </a:r>
            <a:endParaRPr lang="ru-RU" sz="2400" dirty="0"/>
          </a:p>
        </p:txBody>
      </p:sp>
      <p:pic>
        <p:nvPicPr>
          <p:cNvPr id="4" name="Содержимое 3" descr="IMG_2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992165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IMG_2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433" y="3643314"/>
            <a:ext cx="4011086" cy="3008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1\Desktop\мордашки\IMG-20190206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2286016" cy="2326233"/>
          </a:xfrm>
          <a:prstGeom prst="rect">
            <a:avLst/>
          </a:prstGeom>
          <a:noFill/>
        </p:spPr>
      </p:pic>
      <p:pic>
        <p:nvPicPr>
          <p:cNvPr id="5123" name="Picture 3" descr="C:\Users\1\Desktop\мордашки\IMG-20190206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2143140" cy="23209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4316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«Кто у нас в гостях»</a:t>
            </a:r>
            <a:endParaRPr lang="ru-RU" sz="2800" dirty="0"/>
          </a:p>
        </p:txBody>
      </p:sp>
      <p:pic>
        <p:nvPicPr>
          <p:cNvPr id="7" name="Содержимое 6" descr="C:\Users\1\Desktop\открытое занятие\IMG-20181127-WA0003.jpg"/>
          <p:cNvPicPr>
            <a:picLocks noGrp="1"/>
          </p:cNvPicPr>
          <p:nvPr>
            <p:ph sz="quarter" idx="2"/>
          </p:nvPr>
        </p:nvPicPr>
        <p:blipFill>
          <a:blip r:embed="rId2"/>
          <a:srcRect b="16600"/>
          <a:stretch>
            <a:fillRect/>
          </a:stretch>
        </p:blipFill>
        <p:spPr bwMode="auto">
          <a:xfrm>
            <a:off x="428596" y="1142984"/>
            <a:ext cx="314327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C:\Users\1\Desktop\открытое занятие\IMG-20181127-WA001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285752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Users\1\Desktop\мордашки\IMG-2019020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46646"/>
            <a:ext cx="1511647" cy="15970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72428" cy="16430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Работа с родителями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</a:t>
            </a:r>
            <a:r>
              <a:rPr lang="ru-RU" sz="1800" dirty="0" smtClean="0"/>
              <a:t>                                 </a:t>
            </a:r>
            <a:r>
              <a:rPr lang="ru-RU" sz="2700" dirty="0" smtClean="0"/>
              <a:t>  «Бабочка из бисера»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180522_170259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643050"/>
            <a:ext cx="328614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0180522_171556-1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346553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1\Desktop\мордашки\IMG-20190206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2214578" cy="15255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27866" cy="20716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Кружок «очумелые ручки»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i="1" u="sng" dirty="0" smtClean="0"/>
              <a:t>Цель: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у детей мелкой моторики, художественно-творческих способностей  посредством нетрадиционных техник изобразительной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20171204_160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80254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20181025_160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256"/>
            <a:ext cx="403369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1\Desktop\мордашки\IMG-20190206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2217824" cy="2203449"/>
          </a:xfrm>
          <a:prstGeom prst="rect">
            <a:avLst/>
          </a:prstGeom>
          <a:noFill/>
        </p:spPr>
      </p:pic>
      <p:pic>
        <p:nvPicPr>
          <p:cNvPr id="8" name="Picture 2" descr="C:\Users\1\Desktop\мордашки\IMG-20190206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357694"/>
            <a:ext cx="2428892" cy="24753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</TotalTime>
  <Words>80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Самообразование Тема: нетрадиционные техники изобразительной деятельности, как средства развития мелкой моторики детей дошкольного возраста</vt:lpstr>
      <vt:lpstr>Цель: показать роль и значение нетрадиционных техник в изобразительной деятельности в развитии мелкой моторики детей дошкольного возраста</vt:lpstr>
      <vt:lpstr>Слайд 3</vt:lpstr>
      <vt:lpstr>Слайд 4</vt:lpstr>
      <vt:lpstr>ОТКРЫТЫЕ ЗАНЯТИЯ:                  «ТИМОШИНО ЗАДАНИЕ»</vt:lpstr>
      <vt:lpstr>«Божья коровка»</vt:lpstr>
      <vt:lpstr>«Кто у нас в гостях»</vt:lpstr>
      <vt:lpstr>Работа с родителями                                           «Бабочка из бисера» </vt:lpstr>
      <vt:lpstr>Кружок «очумелые ручки»  Цель:  Развитие у детей мелкой моторики, художественно-творческих способностей  посредством нетрадиционных техник изобразительной деятельности. </vt:lpstr>
      <vt:lpstr>Слайд 10</vt:lpstr>
      <vt:lpstr>Слайд 11</vt:lpstr>
      <vt:lpstr>Спасибо  за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Тема: нетрадиционные техники изобразительной деятельности, как средство развитие мелкой моторики детей дошкольного возраста</dc:title>
  <dc:creator>1</dc:creator>
  <cp:lastModifiedBy>1</cp:lastModifiedBy>
  <cp:revision>28</cp:revision>
  <dcterms:created xsi:type="dcterms:W3CDTF">2019-02-19T17:01:06Z</dcterms:created>
  <dcterms:modified xsi:type="dcterms:W3CDTF">2019-03-11T16:29:13Z</dcterms:modified>
</cp:coreProperties>
</file>