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4" r:id="rId9"/>
    <p:sldId id="26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Уровни познавательной активности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Уровни познавательной активности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Уровни познавательной активности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hape val="box"/>
        <c:axId val="102444416"/>
        <c:axId val="109737856"/>
        <c:axId val="0"/>
      </c:bar3DChart>
      <c:catAx>
        <c:axId val="102444416"/>
        <c:scaling>
          <c:orientation val="minMax"/>
        </c:scaling>
        <c:axPos val="b"/>
        <c:tickLblPos val="nextTo"/>
        <c:crossAx val="109737856"/>
        <c:crosses val="autoZero"/>
        <c:auto val="1"/>
        <c:lblAlgn val="ctr"/>
        <c:lblOffset val="100"/>
      </c:catAx>
      <c:valAx>
        <c:axId val="109737856"/>
        <c:scaling>
          <c:orientation val="minMax"/>
        </c:scaling>
        <c:axPos val="l"/>
        <c:majorGridlines/>
        <c:numFmt formatCode="General" sourceLinked="1"/>
        <c:tickLblPos val="nextTo"/>
        <c:crossAx val="1024444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Сильно выражена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Интенсивность познавательной потребности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Умеренно выражена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Интенсивность познавательной потребности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слабо выражена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Интенсивность познавательной потребности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hape val="box"/>
        <c:axId val="104970112"/>
        <c:axId val="111056000"/>
        <c:axId val="0"/>
      </c:bar3DChart>
      <c:catAx>
        <c:axId val="104970112"/>
        <c:scaling>
          <c:orientation val="minMax"/>
        </c:scaling>
        <c:axPos val="b"/>
        <c:tickLblPos val="nextTo"/>
        <c:crossAx val="111056000"/>
        <c:crosses val="autoZero"/>
        <c:auto val="1"/>
        <c:lblAlgn val="ctr"/>
        <c:lblOffset val="100"/>
      </c:catAx>
      <c:valAx>
        <c:axId val="111056000"/>
        <c:scaling>
          <c:orientation val="minMax"/>
        </c:scaling>
        <c:axPos val="l"/>
        <c:majorGridlines/>
        <c:numFmt formatCode="General" sourceLinked="1"/>
        <c:tickLblPos val="nextTo"/>
        <c:crossAx val="1049701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036D61-CEB2-46CF-89ED-1BF915B8F569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EC441A-C8A0-44DD-A005-5720DF77F9C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Тема выпускной работы: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smtClean="0"/>
              <a:t>Проектная деятельность как средство развития познавательной активности у детей старшего дошкольного возраста»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215064" cy="302433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 Автор работы:   </a:t>
            </a:r>
          </a:p>
          <a:p>
            <a:pPr algn="l"/>
            <a:r>
              <a:rPr lang="ru-RU" sz="2900" dirty="0" err="1" smtClean="0"/>
              <a:t>Ганенко</a:t>
            </a:r>
            <a:r>
              <a:rPr lang="ru-RU" sz="2900" dirty="0" smtClean="0"/>
              <a:t> </a:t>
            </a:r>
            <a:r>
              <a:rPr lang="ru-RU" sz="2900" dirty="0" smtClean="0"/>
              <a:t>Ирина Сергеевна,</a:t>
            </a:r>
          </a:p>
          <a:p>
            <a:pPr algn="l"/>
            <a:r>
              <a:rPr lang="ru-RU" dirty="0" smtClean="0"/>
              <a:t>воспитатель</a:t>
            </a:r>
          </a:p>
          <a:p>
            <a:pPr algn="l"/>
            <a:r>
              <a:rPr lang="ru-RU" dirty="0" smtClean="0"/>
              <a:t>МДОУ Тамбовский детский сад №1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Руководитель:</a:t>
            </a:r>
          </a:p>
          <a:p>
            <a:pPr algn="l"/>
            <a:r>
              <a:rPr lang="ru-RU" sz="3200" dirty="0" err="1" smtClean="0"/>
              <a:t>Марушенко</a:t>
            </a:r>
            <a:r>
              <a:rPr lang="ru-RU" sz="3200" dirty="0" smtClean="0"/>
              <a:t> </a:t>
            </a:r>
            <a:r>
              <a:rPr lang="ru-RU" sz="3200" dirty="0" smtClean="0"/>
              <a:t>Любовь Юрьевна,                     </a:t>
            </a:r>
          </a:p>
          <a:p>
            <a:pPr algn="l"/>
            <a:r>
              <a:rPr lang="ru-RU" dirty="0" smtClean="0"/>
              <a:t>доцент </a:t>
            </a:r>
            <a:r>
              <a:rPr lang="ru-RU" dirty="0" smtClean="0"/>
              <a:t>кафедры теории и                 </a:t>
            </a:r>
          </a:p>
          <a:p>
            <a:pPr algn="l"/>
            <a:r>
              <a:rPr lang="ru-RU" dirty="0" smtClean="0"/>
              <a:t>методики </a:t>
            </a:r>
            <a:r>
              <a:rPr lang="ru-RU" dirty="0" smtClean="0"/>
              <a:t>дошкольного и            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начального общего       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образования, к.п.н.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. гр. Г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4606250" cy="3065484"/>
          </a:xfrm>
        </p:spPr>
      </p:pic>
      <p:pic>
        <p:nvPicPr>
          <p:cNvPr id="5" name="Рисунок 4" descr="DSC01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19" y="3356992"/>
            <a:ext cx="4644705" cy="3091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000183" cy="3327648"/>
          </a:xfrm>
        </p:spPr>
      </p:pic>
      <p:pic>
        <p:nvPicPr>
          <p:cNvPr id="5" name="Рисунок 4" descr="Ст. гр. Г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996952"/>
            <a:ext cx="5400600" cy="35941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р.гр. М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4809991" cy="3201074"/>
          </a:xfrm>
        </p:spPr>
      </p:pic>
      <p:pic>
        <p:nvPicPr>
          <p:cNvPr id="7" name="Рисунок 6" descr="Ст. гр Г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63872"/>
            <a:ext cx="5400600" cy="35941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just"/>
            <a:r>
              <a:rPr lang="ru-RU" sz="2800" b="1" dirty="0" smtClean="0"/>
              <a:t>Объект</a:t>
            </a:r>
            <a:r>
              <a:rPr lang="ru-RU" sz="2800" b="1" i="1" dirty="0" smtClean="0"/>
              <a:t> </a:t>
            </a:r>
            <a:r>
              <a:rPr lang="ru-RU" sz="2800" b="1" dirty="0" smtClean="0"/>
              <a:t>исследования: </a:t>
            </a:r>
            <a:r>
              <a:rPr lang="ru-RU" sz="2800" dirty="0" smtClean="0"/>
              <a:t>процесс развития познавательной активности детей старшего дошкольного возраста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2800" dirty="0" smtClean="0"/>
          </a:p>
          <a:p>
            <a:pPr algn="just"/>
            <a:r>
              <a:rPr lang="ru-RU" sz="2800" b="1" dirty="0" smtClean="0"/>
              <a:t>Предмет</a:t>
            </a:r>
            <a:r>
              <a:rPr lang="ru-RU" sz="2800" b="1" i="1" dirty="0" smtClean="0"/>
              <a:t> </a:t>
            </a:r>
            <a:r>
              <a:rPr lang="ru-RU" sz="2800" b="1" dirty="0" smtClean="0"/>
              <a:t>исследования: </a:t>
            </a:r>
            <a:r>
              <a:rPr lang="ru-RU" sz="2800" dirty="0" smtClean="0"/>
              <a:t>проектная деятельность как средство развития познавательной активности детей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Цель исследования</a:t>
            </a:r>
            <a:r>
              <a:rPr lang="ru-RU" sz="2800" dirty="0" smtClean="0"/>
              <a:t>: обоснование необходимости использования и внедрения в практику проектной деятельности для развития познавательной активности дошкольников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2800" dirty="0" smtClean="0"/>
          </a:p>
          <a:p>
            <a:pPr algn="just"/>
            <a:r>
              <a:rPr lang="ru-RU" sz="2800" b="1" dirty="0" smtClean="0"/>
              <a:t>Гипотеза:</a:t>
            </a:r>
            <a:r>
              <a:rPr lang="ru-RU" sz="2800" dirty="0" smtClean="0"/>
              <a:t> Если включать детей в разные виды партнерской образовательной деятельности, в ходе реализации проекта, это будет способствовать развитию познавательной активности старших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/>
              <a:t>Глава </a:t>
            </a:r>
            <a:r>
              <a:rPr lang="en-US" sz="2800" dirty="0" smtClean="0"/>
              <a:t>I</a:t>
            </a:r>
            <a:r>
              <a:rPr lang="ru-RU" sz="2800" dirty="0" smtClean="0"/>
              <a:t>. ТЕОРЕТИЧЕСКИЕ АСПЕКТЫ МЕТОДА ПРОЕКТОВ КАК СРЕДСТВА РАЗВИТИЯ ПОЗНАВАТЕЛЬНОЙ АКТИВНОСТИ ДЕТЕЙ СТАРШЕГО ДОШКОЛЬНОГО  </a:t>
            </a:r>
            <a:r>
              <a:rPr lang="ru-RU" sz="2800" dirty="0" smtClean="0"/>
              <a:t>ВОЗРАСТА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Глава </a:t>
            </a:r>
            <a:r>
              <a:rPr lang="en-US" sz="2800" dirty="0" smtClean="0"/>
              <a:t>II</a:t>
            </a:r>
            <a:r>
              <a:rPr lang="ru-RU" sz="2800" dirty="0" smtClean="0"/>
              <a:t>. РАЗВИТИЕ ПОЗНАВТЕЛЬНОЙ АКТИВНОСТИ ДЕТЕЙ СТАРШЕГО ДОШКОЛЬНОГО ВОЗРАСТА В ПРОЕКТНОЙ </a:t>
            </a:r>
            <a:r>
              <a:rPr lang="ru-RU" sz="2800" dirty="0" smtClean="0"/>
              <a:t>ДЕЯТЕЛЬНОСТИ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Для реализации поставленной цели было проведено исследование в старшей группе МДОУ Тамбовский детский сад №1 с 18.02.2019 г. по 15.03.2019г</a:t>
            </a:r>
            <a:r>
              <a:rPr lang="ru-RU" sz="2800" dirty="0" smtClean="0"/>
              <a:t>. </a:t>
            </a:r>
            <a:r>
              <a:rPr lang="ru-RU" sz="2800" dirty="0" smtClean="0"/>
              <a:t>В исследовании принимали участие дети старшей группы в возрасте пяти с половиной  лет (всего 20 человек).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700808"/>
          <a:ext cx="7704856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-751049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Результаты диагностической </a:t>
            </a:r>
            <a:r>
              <a:rPr kumimoji="0" lang="sq-AL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Estrangelo Edessa"/>
              </a:rPr>
              <a:t> </a:t>
            </a:r>
            <a:r>
              <a:rPr kumimoji="0" lang="sq-AL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вероника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методики «Древо желаний»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cs typeface="Times New Roman" pitchFamily="18" charset="0"/>
              </a:rPr>
              <a:t>н</a:t>
            </a:r>
            <a:r>
              <a:rPr lang="ru-RU" sz="2800" dirty="0" smtClean="0">
                <a:cs typeface="Times New Roman" pitchFamily="18" charset="0"/>
              </a:rPr>
              <a:t>а констатирующем этапе исследования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04863"/>
            <a:ext cx="713913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2606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Результаты беседы-анкетирования по методике изучения познавательного интереса у дошкольников (В. С. Юркевич, модификация и адаптация применительно к дошкольному возрасту Э. А. Барановой</a:t>
            </a:r>
            <a:r>
              <a:rPr lang="ru-RU" sz="2400" dirty="0" smtClean="0"/>
              <a:t>)</a:t>
            </a:r>
            <a:r>
              <a:rPr lang="ru-RU" sz="2400" dirty="0" smtClean="0">
                <a:cs typeface="Times New Roman" pitchFamily="18" charset="0"/>
              </a:rPr>
              <a:t> на констатирующем этапе исследования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Использование проектного метода в развитии познавательной активности детей старшего </a:t>
            </a:r>
            <a:r>
              <a:rPr lang="ru-RU" sz="3600" dirty="0" smtClean="0"/>
              <a:t>дошкольного возраста. Система работы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.гр. Г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680520" cy="3114911"/>
          </a:xfrm>
        </p:spPr>
      </p:pic>
      <p:pic>
        <p:nvPicPr>
          <p:cNvPr id="5" name="Рисунок 4" descr="Мл. гр. АЯ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764704"/>
            <a:ext cx="3112444" cy="55332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179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Тема выпускной работы:  «Проектная деятельность как средство развития познавательной активности у детей старшего дошкольного возраста»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 выпускной работы:  «Проектная деятельность как средство развития познавательной активности у детей старшего дошкольного возраста»</dc:title>
  <dc:creator>костя</dc:creator>
  <cp:lastModifiedBy>костя</cp:lastModifiedBy>
  <cp:revision>7</cp:revision>
  <dcterms:created xsi:type="dcterms:W3CDTF">2019-04-14T03:50:56Z</dcterms:created>
  <dcterms:modified xsi:type="dcterms:W3CDTF">2019-04-14T05:01:59Z</dcterms:modified>
</cp:coreProperties>
</file>