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1B7F-08A6-4730-AE86-845DDB1A97B3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07-4842-4F1B-A66D-85DB434D6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1B7F-08A6-4730-AE86-845DDB1A97B3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07-4842-4F1B-A66D-85DB434D6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1B7F-08A6-4730-AE86-845DDB1A97B3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07-4842-4F1B-A66D-85DB434D6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1B7F-08A6-4730-AE86-845DDB1A97B3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07-4842-4F1B-A66D-85DB434D6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1B7F-08A6-4730-AE86-845DDB1A97B3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9ECCF07-4842-4F1B-A66D-85DB434D6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1B7F-08A6-4730-AE86-845DDB1A97B3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07-4842-4F1B-A66D-85DB434D6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1B7F-08A6-4730-AE86-845DDB1A97B3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07-4842-4F1B-A66D-85DB434D6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1B7F-08A6-4730-AE86-845DDB1A97B3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07-4842-4F1B-A66D-85DB434D6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1B7F-08A6-4730-AE86-845DDB1A97B3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07-4842-4F1B-A66D-85DB434D6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1B7F-08A6-4730-AE86-845DDB1A97B3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07-4842-4F1B-A66D-85DB434D6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1B7F-08A6-4730-AE86-845DDB1A97B3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07-4842-4F1B-A66D-85DB434D6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971B7F-08A6-4730-AE86-845DDB1A97B3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ECCF07-4842-4F1B-A66D-85DB434D6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2000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215238" cy="219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Заповедники Амурской области.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571744"/>
            <a:ext cx="3854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 стенда подготовила: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929066"/>
            <a:ext cx="7786742" cy="230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algn="ctr">
              <a:lnSpc>
                <a:spcPct val="110000"/>
              </a:lnSpc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 МДОУ Тамбовский детский сад № 1 корпус № 2:</a:t>
            </a:r>
          </a:p>
          <a:p>
            <a:pPr marL="358775" algn="ctr">
              <a:lnSpc>
                <a:spcPct val="110000"/>
              </a:lnSpc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Любовь Борисовна Кожевникова</a:t>
            </a:r>
          </a:p>
          <a:p>
            <a:pPr marL="358775" algn="ctr">
              <a:lnSpc>
                <a:spcPct val="220000"/>
              </a:lnSpc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 Тамбовка, 2017г.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87313" indent="-52388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Хинганский государственный природный заповедник создан 3 октября 1963 года. Он расположен на стыке террасовых равнин среднего течения Амура и предгорий Малого Хингана, на территории Архарского района Амурской области. Площадь 97 073 га. Количество кластеров 2; первый участок расположен в междуречье Биры и Мутной, второй участок, созданный в 1978 году специально в целях охраны даурского и уссурийского журавлей, расположен в междуречье Архары и Буреи.</a:t>
            </a:r>
          </a:p>
          <a:p>
            <a:pPr marL="9525" indent="-9525"/>
            <a:endParaRPr lang="ru-RU" dirty="0"/>
          </a:p>
        </p:txBody>
      </p:sp>
      <p:pic>
        <p:nvPicPr>
          <p:cNvPr id="7" name="Содержимое 6" descr="map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714356"/>
            <a:ext cx="4143404" cy="5500726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57200"/>
            <a:ext cx="6800850" cy="46850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5103674"/>
            <a:ext cx="6786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Хинганском заповеднике находится станция реинтродукции редких видов птиц, выращивают японских и даурских журавлей. Их численность в дикой природе резко сокращается, и реинтродукция для них — практически последний шанс на выживание.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5724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территории заповедника обитают: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Млекопитающие — 47 вида, птицы — 290 видов, 964видов растений.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467600" cy="5144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е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304800"/>
            <a:ext cx="3633781" cy="2503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278605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ОРЕЛ</a:t>
            </a:r>
            <a:endParaRPr lang="ru-RU" dirty="0"/>
          </a:p>
        </p:txBody>
      </p:sp>
      <p:pic>
        <p:nvPicPr>
          <p:cNvPr id="4" name="Рисунок 3" descr="Горный гусь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28600"/>
            <a:ext cx="3401339" cy="2343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6314" y="257174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ГОРНЫЙ ГУСЬ</a:t>
            </a:r>
            <a:endParaRPr lang="ru-RU" dirty="0"/>
          </a:p>
        </p:txBody>
      </p:sp>
      <p:pic>
        <p:nvPicPr>
          <p:cNvPr id="8" name="Рисунок 7" descr="Аис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000372"/>
            <a:ext cx="4133850" cy="28477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614364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АИСТ</a:t>
            </a:r>
            <a:endParaRPr lang="ru-RU" dirty="0"/>
          </a:p>
        </p:txBody>
      </p:sp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«Красную книгу России» внесены: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сапсан, балобан, скопа, утка-мандаринка, орлан-белохвост, японский и даурский журавли, дальневосточный белый аист.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японских журавл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142984"/>
            <a:ext cx="6304936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7422" y="578645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Японские журавли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57166"/>
            <a:ext cx="7410450" cy="51049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557214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озерах Хинганского заповедника можно </a:t>
            </a:r>
            <a:r>
              <a:rPr lang="ru-RU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встретить лотосы. Сюда даже совершают поломничества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буддисты во время цветения лотоса.</a:t>
            </a:r>
          </a:p>
        </p:txBody>
      </p:sp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562850" cy="5209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285729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Лотос называют священным цветком древности и современности. В буддизме он служит традиционным символом чистоты. Лотос рождается в мутной болотной воде, однако появляется на свет незапятнанным и чистым.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юбить природу- значит охранять родину. М.М. Пришви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DCIM\100SSCAM\SDC14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357430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algn="ctr">
              <a:tabLst>
                <a:tab pos="88900" algn="l"/>
              </a:tabLst>
            </a:pP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Зейский</a:t>
            </a:r>
            <a:r>
              <a:rPr lang="ru-RU" sz="40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заповедник.</a:t>
            </a:r>
            <a:endParaRPr lang="ru-RU" dirty="0"/>
          </a:p>
        </p:txBody>
      </p:sp>
      <p:pic>
        <p:nvPicPr>
          <p:cNvPr id="3" name="Содержимое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18" y="1571612"/>
            <a:ext cx="8570386" cy="4883163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3829048" cy="4554551"/>
          </a:xfrm>
        </p:spPr>
        <p:txBody>
          <a:bodyPr>
            <a:normAutofit/>
          </a:bodyPr>
          <a:lstStyle/>
          <a:p>
            <a:pPr marL="90488" indent="-9525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Зейский заповедник расположен в Зейском районе Амурской области, на востоке хребта Тукурингра. Был создан в 1963 году. Площадь — 99 430 га. Рельеф заповедника преимущественно горный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3" descr="карта зейс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30489" y="428604"/>
            <a:ext cx="4281743" cy="5786478"/>
          </a:xfrm>
        </p:spPr>
      </p:pic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5357826"/>
            <a:ext cx="7086600" cy="1285884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Максимальная высота горного хребта составляет 1604 метров.</a:t>
            </a:r>
          </a:p>
          <a:p>
            <a:endParaRPr lang="ru-RU" dirty="0"/>
          </a:p>
        </p:txBody>
      </p:sp>
      <p:pic>
        <p:nvPicPr>
          <p:cNvPr id="4" name="Рисунок 3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7258050" cy="4999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14356"/>
            <a:ext cx="8798092" cy="42386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5286388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Так же в ущелье реки Зеи в южной части хребта построена Зейская ГЭС.</a:t>
            </a:r>
            <a:endParaRPr lang="ru-RU" sz="2400" dirty="0"/>
          </a:p>
        </p:txBody>
      </p:sp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5"/>
            <a:ext cx="7715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территории заповедника обитают: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Млекопитающие — 52 вида, птицы — 241 вид, 637 видов растений.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7772400" cy="535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52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Наиболее типичные: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юб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572000" cy="3425348"/>
          </a:xfrm>
          <a:prstGeom prst="rect">
            <a:avLst/>
          </a:prstGeom>
        </p:spPr>
      </p:pic>
      <p:pic>
        <p:nvPicPr>
          <p:cNvPr id="4" name="Рисунок 3" descr="553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785926"/>
            <a:ext cx="3891936" cy="2895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4714884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Изюбрь – дальневосточная форма настоящего оленя.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4763452"/>
            <a:ext cx="3286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Соболь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хребте Тукурингра выявлено 158 видов грибов, относящихся к 106 родам и 41 семейству. Кроме того, в восточной части хребта обнаружено 208 видов почвенных грибов, часть из которых фитопатогенны.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7315200" cy="503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628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Хинганский заповедник.</a:t>
            </a:r>
            <a:endParaRPr lang="ru-RU" sz="32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хинганский заповед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7454661" cy="4648200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</TotalTime>
  <Words>365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Зейский заповедник.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2017-02-05T08:18:55Z</dcterms:created>
  <dcterms:modified xsi:type="dcterms:W3CDTF">2017-02-12T09:20:19Z</dcterms:modified>
</cp:coreProperties>
</file>