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1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C41C1B7-4733-477B-A085-548F82E7DE7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D24-E1F7-402B-ABB6-76323E26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1B7-4733-477B-A085-548F82E7DE7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D24-E1F7-402B-ABB6-76323E26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1B7-4733-477B-A085-548F82E7DE7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D24-E1F7-402B-ABB6-76323E26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1B7-4733-477B-A085-548F82E7DE7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D24-E1F7-402B-ABB6-76323E2626E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1B7-4733-477B-A085-548F82E7DE7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D24-E1F7-402B-ABB6-76323E2626E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1B7-4733-477B-A085-548F82E7DE7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D24-E1F7-402B-ABB6-76323E262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1B7-4733-477B-A085-548F82E7DE7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D24-E1F7-402B-ABB6-76323E26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1B7-4733-477B-A085-548F82E7DE7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D24-E1F7-402B-ABB6-76323E2626E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1B7-4733-477B-A085-548F82E7DE7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D24-E1F7-402B-ABB6-76323E26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1B7-4733-477B-A085-548F82E7DE7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D24-E1F7-402B-ABB6-76323E262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1B7-4733-477B-A085-548F82E7DE7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D24-E1F7-402B-ABB6-76323E26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C41C1B7-4733-477B-A085-548F82E7DE7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F197D24-E1F7-402B-ABB6-76323E262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3843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Открытое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занятия</a:t>
            </a:r>
            <a:b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1 младшая группа</a:t>
            </a:r>
            <a: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«В гостях у сказки»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16224"/>
          </a:xfrm>
        </p:spPr>
        <p:txBody>
          <a:bodyPr>
            <a:normAutofit fontScale="55000" lnSpcReduction="20000"/>
          </a:bodyPr>
          <a:lstStyle/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900" b="1" cap="all" spc="400" dirty="0">
                <a:solidFill>
                  <a:srgbClr val="212745"/>
                </a:solidFill>
                <a:latin typeface="Trebuchet MS"/>
                <a:ea typeface="+mj-ea"/>
                <a:cs typeface="Tunga" pitchFamily="2"/>
              </a:rPr>
              <a:t>ВОСПИТАТЕЛЬ: </a:t>
            </a: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900" b="1" cap="all" spc="400" dirty="0">
                <a:solidFill>
                  <a:srgbClr val="212745"/>
                </a:solidFill>
                <a:latin typeface="Trebuchet MS"/>
                <a:ea typeface="+mj-ea"/>
                <a:cs typeface="Tunga" pitchFamily="2"/>
              </a:rPr>
              <a:t>КРАХМАЛЕВА МАРИНА АЛЕКСЕЕВНА</a:t>
            </a: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2000" cap="all" spc="400" dirty="0">
              <a:solidFill>
                <a:srgbClr val="212745"/>
              </a:solidFill>
              <a:latin typeface="Trebuchet MS"/>
              <a:ea typeface="+mj-ea"/>
              <a:cs typeface="Tunga" pitchFamily="2"/>
            </a:endParaRP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2000" cap="all" spc="400" dirty="0">
              <a:solidFill>
                <a:srgbClr val="212745"/>
              </a:solidFill>
              <a:latin typeface="Trebuchet MS"/>
              <a:ea typeface="+mj-ea"/>
              <a:cs typeface="Tunga" pitchFamily="2"/>
            </a:endParaRP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2000" cap="all" spc="400" dirty="0">
              <a:solidFill>
                <a:srgbClr val="212745"/>
              </a:solidFill>
              <a:latin typeface="Trebuchet MS"/>
              <a:ea typeface="+mj-ea"/>
              <a:cs typeface="Tunga" pitchFamily="2"/>
            </a:endParaRPr>
          </a:p>
          <a:p>
            <a:pPr lvl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cap="all" spc="400" dirty="0" smtClean="0">
                <a:solidFill>
                  <a:srgbClr val="212745"/>
                </a:solidFill>
                <a:latin typeface="Trebuchet MS"/>
                <a:ea typeface="+mj-ea"/>
                <a:cs typeface="Tunga" pitchFamily="2"/>
              </a:rPr>
              <a:t>2013 </a:t>
            </a:r>
            <a:r>
              <a:rPr lang="ru-RU" sz="2000" cap="all" spc="400" dirty="0">
                <a:solidFill>
                  <a:srgbClr val="212745"/>
                </a:solidFill>
                <a:latin typeface="Trebuchet MS"/>
                <a:ea typeface="+mj-ea"/>
                <a:cs typeface="Tunga" pitchFamily="2"/>
              </a:rPr>
              <a:t>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57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060848"/>
            <a:ext cx="6248400" cy="3384376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50000"/>
              </a:lnSpc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1.Приобщать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детей к миру искусства через театрализованную деятельность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.</a:t>
            </a:r>
            <a:br>
              <a:rPr lang="ru-RU" sz="1800" dirty="0" smtClean="0">
                <a:latin typeface="Times New Roman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>2.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Развивать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творческое воображение, интонационную выразительность, зрительное и слуховое внимание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.</a:t>
            </a:r>
            <a:br>
              <a:rPr lang="ru-RU" sz="1800" dirty="0" smtClean="0">
                <a:latin typeface="Times New Roman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>3.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Воспитывать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доброжелательные отношения к сверстникам, любовь к сказкам.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484784"/>
            <a:ext cx="6248400" cy="413152"/>
          </a:xfrm>
        </p:spPr>
        <p:txBody>
          <a:bodyPr>
            <a:normAutofit fontScale="25000" lnSpcReduction="20000"/>
          </a:bodyPr>
          <a:lstStyle/>
          <a:p>
            <a:pPr indent="228600" algn="l"/>
            <a:r>
              <a:rPr lang="ru-RU" sz="8600" b="1" dirty="0" smtClean="0">
                <a:latin typeface="Times New Roman"/>
                <a:ea typeface="Calibri"/>
                <a:cs typeface="Times New Roman"/>
              </a:rPr>
              <a:t>Задачи: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0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121818"/>
            <a:ext cx="3452192" cy="23954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760840" cy="2016224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latin typeface="Times New Roman"/>
                <a:ea typeface="Calibri"/>
              </a:rPr>
              <a:t>Здравствуйте</a:t>
            </a:r>
            <a:r>
              <a:rPr lang="ru-RU" sz="2000" b="1" i="1" dirty="0">
                <a:latin typeface="Times New Roman"/>
                <a:ea typeface="Calibri"/>
              </a:rPr>
              <a:t>!</a:t>
            </a:r>
            <a:r>
              <a:rPr lang="ru-RU" sz="2000" b="1" i="1" dirty="0" smtClean="0">
                <a:latin typeface="Times New Roman"/>
                <a:ea typeface="Calibri"/>
              </a:rPr>
              <a:t/>
            </a:r>
            <a:br>
              <a:rPr lang="ru-RU" sz="2000" b="1" i="1" dirty="0" smtClean="0">
                <a:latin typeface="Times New Roman"/>
                <a:ea typeface="Calibri"/>
              </a:rPr>
            </a:br>
            <a:r>
              <a:rPr lang="ru-RU" sz="2000" b="1" i="1" dirty="0" smtClean="0">
                <a:latin typeface="Times New Roman"/>
                <a:ea typeface="Calibri"/>
              </a:rPr>
              <a:t>    Я сказочница</a:t>
            </a:r>
            <a:r>
              <a:rPr lang="ru-RU" sz="2000" b="1" i="1" dirty="0">
                <a:latin typeface="Times New Roman"/>
                <a:ea typeface="Calibri"/>
              </a:rPr>
              <a:t>!</a:t>
            </a:r>
            <a:r>
              <a:rPr lang="ru-RU" sz="2000" b="1" i="1" dirty="0" smtClean="0">
                <a:latin typeface="Times New Roman"/>
                <a:ea typeface="Calibri"/>
              </a:rPr>
              <a:t/>
            </a:r>
            <a:br>
              <a:rPr lang="ru-RU" sz="2000" b="1" i="1" dirty="0" smtClean="0">
                <a:latin typeface="Times New Roman"/>
                <a:ea typeface="Calibri"/>
              </a:rPr>
            </a:br>
            <a:r>
              <a:rPr lang="ru-RU" sz="2000" b="1" i="1" dirty="0" smtClean="0">
                <a:latin typeface="Times New Roman"/>
                <a:ea typeface="Calibri"/>
              </a:rPr>
              <a:t>        А </a:t>
            </a:r>
            <a:r>
              <a:rPr lang="ru-RU" sz="2000" b="1" i="1" dirty="0">
                <a:latin typeface="Times New Roman"/>
                <a:ea typeface="Calibri"/>
              </a:rPr>
              <a:t>вы у меня в гостях</a:t>
            </a:r>
            <a:r>
              <a:rPr lang="ru-RU" sz="2000" b="1" i="1" dirty="0" smtClean="0">
                <a:latin typeface="Times New Roman"/>
                <a:ea typeface="Calibri"/>
              </a:rPr>
              <a:t>.</a:t>
            </a:r>
            <a:br>
              <a:rPr lang="ru-RU" sz="2000" b="1" i="1" dirty="0" smtClean="0">
                <a:latin typeface="Times New Roman"/>
                <a:ea typeface="Calibri"/>
              </a:rPr>
            </a:br>
            <a:r>
              <a:rPr lang="ru-RU" sz="2000" b="1" i="1" dirty="0" smtClean="0">
                <a:latin typeface="Times New Roman"/>
                <a:ea typeface="Calibri"/>
              </a:rPr>
              <a:t>           Ребята</a:t>
            </a:r>
            <a:r>
              <a:rPr lang="ru-RU" sz="2000" b="1" i="1" dirty="0">
                <a:latin typeface="Times New Roman"/>
                <a:ea typeface="Calibri"/>
              </a:rPr>
              <a:t>, вы любите сказки</a:t>
            </a:r>
            <a:r>
              <a:rPr lang="ru-RU" sz="2000" b="1" i="1" dirty="0" smtClean="0">
                <a:latin typeface="Times New Roman"/>
                <a:ea typeface="Calibri"/>
              </a:rPr>
              <a:t>?</a:t>
            </a:r>
            <a:br>
              <a:rPr lang="ru-RU" sz="2000" b="1" i="1" dirty="0" smtClean="0">
                <a:latin typeface="Times New Roman"/>
                <a:ea typeface="Calibri"/>
              </a:rPr>
            </a:br>
            <a:r>
              <a:rPr lang="ru-RU" sz="2000" b="1" i="1" dirty="0" smtClean="0">
                <a:latin typeface="Times New Roman"/>
                <a:ea typeface="Calibri"/>
              </a:rPr>
              <a:t>               А </a:t>
            </a:r>
            <a:r>
              <a:rPr lang="ru-RU" sz="2000" b="1" i="1" dirty="0">
                <a:latin typeface="Times New Roman"/>
                <a:ea typeface="Calibri"/>
              </a:rPr>
              <a:t>знаете ли вы сказки? </a:t>
            </a:r>
            <a:r>
              <a:rPr lang="ru-RU" sz="2000" b="1" i="1" dirty="0" smtClean="0">
                <a:latin typeface="Times New Roman"/>
                <a:ea typeface="Calibri"/>
              </a:rPr>
              <a:t/>
            </a:r>
            <a:br>
              <a:rPr lang="ru-RU" sz="2000" b="1" i="1" dirty="0" smtClean="0">
                <a:latin typeface="Times New Roman"/>
                <a:ea typeface="Calibri"/>
              </a:rPr>
            </a:br>
            <a:r>
              <a:rPr lang="ru-RU" sz="2000" b="1" i="1" dirty="0" smtClean="0">
                <a:latin typeface="Times New Roman"/>
                <a:ea typeface="Calibri"/>
              </a:rPr>
              <a:t>                   Я </a:t>
            </a:r>
            <a:r>
              <a:rPr lang="ru-RU" sz="2000" b="1" i="1" dirty="0">
                <a:latin typeface="Times New Roman"/>
                <a:ea typeface="Calibri"/>
              </a:rPr>
              <a:t>сейчас </a:t>
            </a:r>
            <a:r>
              <a:rPr lang="ru-RU" sz="2000" b="1" i="1" dirty="0" smtClean="0">
                <a:latin typeface="Times New Roman"/>
                <a:ea typeface="Calibri"/>
              </a:rPr>
              <a:t>проверю…</a:t>
            </a:r>
            <a:endParaRPr lang="ru-RU" sz="20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121818"/>
            <a:ext cx="3308176" cy="2395413"/>
          </a:xfrm>
        </p:spPr>
      </p:pic>
    </p:spTree>
    <p:extLst>
      <p:ext uri="{BB962C8B-B14F-4D97-AF65-F5344CB8AC3E}">
        <p14:creationId xmlns:p14="http://schemas.microsoft.com/office/powerpoint/2010/main" xmlns="" val="30458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312318"/>
            <a:ext cx="3528392" cy="234892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284984"/>
            <a:ext cx="3524200" cy="242093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1340768"/>
            <a:ext cx="6400800" cy="72008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</a:rPr>
              <a:t>«В мире много сказок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9592" y="2276872"/>
            <a:ext cx="3597796" cy="1080120"/>
          </a:xfrm>
        </p:spPr>
        <p:txBody>
          <a:bodyPr>
            <a:noAutofit/>
          </a:bodyPr>
          <a:lstStyle/>
          <a:p>
            <a:pPr algn="l"/>
            <a:r>
              <a:rPr lang="ru-RU" b="0" dirty="0" smtClean="0">
                <a:latin typeface="Times New Roman"/>
                <a:ea typeface="Calibri"/>
              </a:rPr>
              <a:t>-</a:t>
            </a:r>
            <a:r>
              <a:rPr lang="ru-RU" dirty="0" smtClean="0">
                <a:latin typeface="Times New Roman"/>
                <a:ea typeface="Calibri"/>
              </a:rPr>
              <a:t> А </a:t>
            </a:r>
            <a:r>
              <a:rPr lang="ru-RU" dirty="0">
                <a:latin typeface="Times New Roman"/>
                <a:ea typeface="Calibri"/>
              </a:rPr>
              <a:t>сейчас мы поиграем в одну сказку. </a:t>
            </a:r>
            <a:r>
              <a:rPr lang="ru-RU" dirty="0" smtClean="0">
                <a:latin typeface="Times New Roman"/>
                <a:ea typeface="Calibri"/>
              </a:rPr>
              <a:t>Вы </a:t>
            </a:r>
            <a:r>
              <a:rPr lang="ru-RU" dirty="0">
                <a:latin typeface="Times New Roman"/>
                <a:ea typeface="Calibri"/>
              </a:rPr>
              <a:t>уже догадались в какую? Правильно! Теремок!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99992" y="1916832"/>
            <a:ext cx="3672408" cy="1080120"/>
          </a:xfrm>
        </p:spPr>
        <p:txBody>
          <a:bodyPr>
            <a:normAutofit/>
          </a:bodyPr>
          <a:lstStyle/>
          <a:p>
            <a:pPr algn="l"/>
            <a:r>
              <a:rPr lang="ru-RU" b="0" dirty="0" smtClean="0">
                <a:latin typeface="Times New Roman"/>
                <a:ea typeface="Calibri"/>
              </a:rPr>
              <a:t>- </a:t>
            </a:r>
            <a:r>
              <a:rPr lang="ru-RU" dirty="0" smtClean="0">
                <a:latin typeface="Times New Roman"/>
                <a:ea typeface="Calibri"/>
              </a:rPr>
              <a:t>У </a:t>
            </a:r>
            <a:r>
              <a:rPr lang="ru-RU" dirty="0">
                <a:latin typeface="Times New Roman"/>
                <a:ea typeface="Calibri"/>
              </a:rPr>
              <a:t>меня есть чудесный мешочек для превращения ребят в зверят.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66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924944"/>
            <a:ext cx="3524200" cy="2592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924944"/>
            <a:ext cx="3452192" cy="25922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Кто, кто в теремочке живёт?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Arial Black" pitchFamily="34" charset="0"/>
                <a:ea typeface="Calibri"/>
                <a:cs typeface="Times New Roman"/>
              </a:rPr>
              <a:t>Мышка-норушка…</a:t>
            </a:r>
            <a:endParaRPr lang="ru-RU" dirty="0"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 smtClean="0">
                <a:latin typeface="Arial Black" pitchFamily="34" charset="0"/>
              </a:rPr>
              <a:t>Лягушка-квакушка…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996952"/>
            <a:ext cx="3452192" cy="259228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996952"/>
            <a:ext cx="3452192" cy="259228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Кто, кто в не высоком живёт?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 smtClean="0">
                <a:latin typeface="Arial Black" pitchFamily="34" charset="0"/>
              </a:rPr>
              <a:t>Зайчик-</a:t>
            </a:r>
            <a:r>
              <a:rPr lang="ru-RU" dirty="0" err="1" smtClean="0">
                <a:latin typeface="Arial Black" pitchFamily="34" charset="0"/>
                <a:ea typeface="Calibri"/>
                <a:cs typeface="Times New Roman"/>
              </a:rPr>
              <a:t>побегайчик</a:t>
            </a:r>
            <a:r>
              <a:rPr lang="ru-RU" dirty="0" smtClean="0">
                <a:latin typeface="Arial Black" pitchFamily="34" charset="0"/>
              </a:rPr>
              <a:t>…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 smtClean="0">
                <a:latin typeface="Arial Black" pitchFamily="34" charset="0"/>
              </a:rPr>
              <a:t>Лисичка-сестричка…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98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996952"/>
            <a:ext cx="3452192" cy="252028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996952"/>
            <a:ext cx="3452192" cy="25202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300" b="1" dirty="0">
                <a:solidFill>
                  <a:srgbClr val="FF0000"/>
                </a:solidFill>
                <a:latin typeface="Times New Roman"/>
                <a:ea typeface="Calibri"/>
              </a:rPr>
              <a:t>Стоит в поле теремок, теремок. </a:t>
            </a:r>
            <a:r>
              <a:rPr lang="ru-RU" sz="1300" b="1" dirty="0" smtClean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1300" b="1" dirty="0" smtClean="0">
                <a:solidFill>
                  <a:srgbClr val="FF0000"/>
                </a:solidFill>
                <a:latin typeface="Times New Roman"/>
                <a:ea typeface="Calibri"/>
              </a:rPr>
              <a:t>Он </a:t>
            </a:r>
            <a:r>
              <a:rPr lang="ru-RU" sz="1300" b="1" dirty="0">
                <a:solidFill>
                  <a:srgbClr val="FF0000"/>
                </a:solidFill>
                <a:latin typeface="Times New Roman"/>
                <a:ea typeface="Calibri"/>
              </a:rPr>
              <a:t>не низок не высок, не высок</a:t>
            </a:r>
            <a:r>
              <a:rPr lang="ru-RU" sz="1300" b="1" dirty="0" smtClean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br>
              <a:rPr lang="ru-RU" sz="13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1300" b="1" dirty="0" smtClean="0">
                <a:solidFill>
                  <a:srgbClr val="FF0000"/>
                </a:solidFill>
                <a:latin typeface="Times New Roman"/>
                <a:ea typeface="Calibri"/>
              </a:rPr>
              <a:t>В </a:t>
            </a:r>
            <a:r>
              <a:rPr lang="ru-RU" sz="1300" b="1" dirty="0">
                <a:solidFill>
                  <a:srgbClr val="FF0000"/>
                </a:solidFill>
                <a:latin typeface="Times New Roman"/>
                <a:ea typeface="Calibri"/>
              </a:rPr>
              <a:t>теремочке дружно звери </a:t>
            </a:r>
            <a:r>
              <a:rPr lang="ru-RU" sz="1300" b="1" dirty="0" smtClean="0">
                <a:solidFill>
                  <a:srgbClr val="FF0000"/>
                </a:solidFill>
                <a:latin typeface="Times New Roman"/>
                <a:ea typeface="Calibri"/>
              </a:rPr>
              <a:t>живут</a:t>
            </a: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Calibri"/>
              </a:rPr>
              <a:t>…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 err="1" smtClean="0">
                <a:latin typeface="Arial Black" pitchFamily="34" charset="0"/>
              </a:rPr>
              <a:t>Волчок-серый</a:t>
            </a:r>
            <a:r>
              <a:rPr lang="ru-RU" dirty="0" smtClean="0">
                <a:latin typeface="Arial Black" pitchFamily="34" charset="0"/>
              </a:rPr>
              <a:t> бочок</a:t>
            </a:r>
            <a:r>
              <a:rPr lang="ru-RU" dirty="0" smtClean="0">
                <a:latin typeface="Arial Black" pitchFamily="34" charset="0"/>
              </a:rPr>
              <a:t>…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 smtClean="0">
                <a:latin typeface="Arial Black" pitchFamily="34" charset="0"/>
              </a:rPr>
              <a:t>Мишка косолапый…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8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…дружно </a:t>
            </a:r>
            <a:r>
              <a:rPr lang="ru-RU" sz="1800" b="1" dirty="0">
                <a:solidFill>
                  <a:srgbClr val="FF0000"/>
                </a:solidFill>
              </a:rPr>
              <a:t>пляшут и поют!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438400"/>
            <a:ext cx="6552728" cy="3048000"/>
          </a:xfrm>
        </p:spPr>
      </p:pic>
    </p:spTree>
    <p:extLst>
      <p:ext uri="{BB962C8B-B14F-4D97-AF65-F5344CB8AC3E}">
        <p14:creationId xmlns:p14="http://schemas.microsoft.com/office/powerpoint/2010/main" xmlns="" val="8607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6400800" cy="3528392"/>
          </a:xfrm>
        </p:spPr>
        <p:txBody>
          <a:bodyPr/>
          <a:lstStyle/>
          <a:p>
            <a:r>
              <a:rPr lang="ru-RU" b="1" i="1" dirty="0"/>
              <a:t>с</a:t>
            </a:r>
            <a:r>
              <a:rPr lang="ru-RU" b="1" i="1" dirty="0" smtClean="0"/>
              <a:t>пасибо </a:t>
            </a:r>
            <a:br>
              <a:rPr lang="ru-RU" b="1" i="1" dirty="0" smtClean="0"/>
            </a:br>
            <a:r>
              <a:rPr lang="ru-RU" b="1" i="1" dirty="0" smtClean="0"/>
              <a:t>за </a:t>
            </a:r>
            <a:br>
              <a:rPr lang="ru-RU" b="1" i="1" dirty="0" smtClean="0"/>
            </a:br>
            <a:r>
              <a:rPr lang="ru-RU" b="1" i="1" dirty="0" smtClean="0"/>
              <a:t>внимание!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4971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106</TotalTime>
  <Words>94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    Открытое занятия  1 младшая группа  «В гостях у сказки» </vt:lpstr>
      <vt:lpstr>1.Приобщать детей к миру искусства через театрализованную деятельность.  2.Развивать творческое воображение, интонационную выразительность, зрительное и слуховое внимание.  3.Воспитывать доброжелательные отношения к сверстникам, любовь к сказкам. </vt:lpstr>
      <vt:lpstr>Здравствуйте!     Я сказочница!         А вы у меня в гостях.            Ребята, вы любите сказки?                А знаете ли вы сказки?                     Я сейчас проверю…</vt:lpstr>
      <vt:lpstr>«В мире много сказок»</vt:lpstr>
      <vt:lpstr>Кто, кто в теремочке живёт?</vt:lpstr>
      <vt:lpstr>Кто, кто в не высоком живёт?</vt:lpstr>
      <vt:lpstr>Стоит в поле теремок, теремок.  Он не низок не высок, не высок. В теремочке дружно звери живут…</vt:lpstr>
      <vt:lpstr> …дружно пляшут и поют!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занятия  1 младшая группа  «В гостях у сказки»</dc:title>
  <dc:creator>Svetlana</dc:creator>
  <cp:lastModifiedBy>User</cp:lastModifiedBy>
  <cp:revision>9</cp:revision>
  <dcterms:created xsi:type="dcterms:W3CDTF">2014-05-15T08:52:50Z</dcterms:created>
  <dcterms:modified xsi:type="dcterms:W3CDTF">2019-02-05T04:56:03Z</dcterms:modified>
</cp:coreProperties>
</file>