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143344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МДОУ  Тамбовский детский сад №1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Проект,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посвященный Дню матери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Мама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главное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слово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                                                                            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Автор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Шелепова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С.Н.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                              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ноябрь 2018 года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181112_1744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C:\Users\Светлана\Desktop\im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03848" y="307776"/>
            <a:ext cx="550209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Просмотр мультфильмов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                                                              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Кукушка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                                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Мама для мамонтенка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                                  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мама меня простит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_20181112_174401.jpg"/>
          <p:cNvPicPr>
            <a:picLocks noChangeAspect="1"/>
          </p:cNvPicPr>
          <p:nvPr/>
        </p:nvPicPr>
        <p:blipFill>
          <a:blip r:embed="rId4" cstate="print"/>
          <a:srcRect l="11602" t="1450" r="9117" b="7183"/>
          <a:stretch>
            <a:fillRect/>
          </a:stretch>
        </p:blipFill>
        <p:spPr>
          <a:xfrm rot="427178">
            <a:off x="7092280" y="4005064"/>
            <a:ext cx="1673865" cy="2572036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64119">
            <a:off x="527986" y="775092"/>
            <a:ext cx="2466975" cy="1847850"/>
          </a:xfrm>
          <a:prstGeom prst="rect">
            <a:avLst/>
          </a:prstGeom>
        </p:spPr>
      </p:pic>
      <p:pic>
        <p:nvPicPr>
          <p:cNvPr id="9" name="Рисунок 8" descr="IMG_20181213_1223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2312830"/>
            <a:ext cx="5557650" cy="3852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181128_110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600201"/>
            <a:ext cx="4025420" cy="2908920"/>
          </a:xfrm>
        </p:spPr>
      </p:pic>
      <p:pic>
        <p:nvPicPr>
          <p:cNvPr id="4" name="Picture 2" descr="C:\Users\Светлана\Desktop\im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98271" y="189220"/>
            <a:ext cx="58935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Чтение и заучивание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произведений художественной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_20181128_110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28848">
            <a:off x="553470" y="1702517"/>
            <a:ext cx="4211960" cy="3158970"/>
          </a:xfrm>
          <a:prstGeom prst="rect">
            <a:avLst/>
          </a:prstGeom>
        </p:spPr>
      </p:pic>
      <p:pic>
        <p:nvPicPr>
          <p:cNvPr id="8" name="Рисунок 7" descr="IMG_20181128_1102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49933">
            <a:off x="4505575" y="3202777"/>
            <a:ext cx="4211960" cy="3158970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00949">
            <a:off x="2329123" y="5097339"/>
            <a:ext cx="2002723" cy="1500109"/>
          </a:xfrm>
          <a:prstGeom prst="rect">
            <a:avLst/>
          </a:prstGeom>
        </p:spPr>
      </p:pic>
      <p:pic>
        <p:nvPicPr>
          <p:cNvPr id="10" name="Рисунок 9" descr="IMG_20181112_174341.jpg"/>
          <p:cNvPicPr>
            <a:picLocks noChangeAspect="1"/>
          </p:cNvPicPr>
          <p:nvPr/>
        </p:nvPicPr>
        <p:blipFill>
          <a:blip r:embed="rId7" cstate="print"/>
          <a:srcRect l="5201" t="2990" r="2401" b="2283"/>
          <a:stretch>
            <a:fillRect/>
          </a:stretch>
        </p:blipFill>
        <p:spPr>
          <a:xfrm rot="370936">
            <a:off x="6723557" y="365454"/>
            <a:ext cx="2088232" cy="262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181213_093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2" descr="C:\Users\Светлана\Desktop\im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95736" y="188640"/>
            <a:ext cx="694826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Динамические паузы: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             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Наша мама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окошке в горшочках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Пальчиковая гимнастика и игры: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Большая стирка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             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Салат для мамы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Помогаю маме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_20181213_093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844824"/>
            <a:ext cx="5940152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181120_11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pic>
        <p:nvPicPr>
          <p:cNvPr id="4" name="Picture 2" descr="C:\Users\Светлана\Desktop\im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Тематическая творческая работа детей «Подарок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для мамы» </a:t>
            </a:r>
          </a:p>
        </p:txBody>
      </p:sp>
      <p:pic>
        <p:nvPicPr>
          <p:cNvPr id="8" name="Рисунок 7" descr="IMG_20181120_094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365104"/>
            <a:ext cx="307234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G_20181120_105723.jpg"/>
          <p:cNvPicPr>
            <a:picLocks noChangeAspect="1"/>
          </p:cNvPicPr>
          <p:nvPr/>
        </p:nvPicPr>
        <p:blipFill>
          <a:blip r:embed="rId5" cstate="print"/>
          <a:srcRect b="6951"/>
          <a:stretch>
            <a:fillRect/>
          </a:stretch>
        </p:blipFill>
        <p:spPr>
          <a:xfrm>
            <a:off x="3203848" y="908720"/>
            <a:ext cx="5184576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G_20181120_110014.jpg"/>
          <p:cNvPicPr>
            <a:picLocks noChangeAspect="1"/>
          </p:cNvPicPr>
          <p:nvPr/>
        </p:nvPicPr>
        <p:blipFill>
          <a:blip r:embed="rId6" cstate="print"/>
          <a:srcRect l="6688" b="3801"/>
          <a:stretch>
            <a:fillRect/>
          </a:stretch>
        </p:blipFill>
        <p:spPr>
          <a:xfrm>
            <a:off x="395536" y="1196752"/>
            <a:ext cx="2555776" cy="1976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IMG_20181120_094156.jpg"/>
          <p:cNvPicPr>
            <a:picLocks noChangeAspect="1"/>
          </p:cNvPicPr>
          <p:nvPr/>
        </p:nvPicPr>
        <p:blipFill>
          <a:blip r:embed="rId7" cstate="print"/>
          <a:srcRect t="5901"/>
          <a:stretch>
            <a:fillRect/>
          </a:stretch>
        </p:blipFill>
        <p:spPr>
          <a:xfrm>
            <a:off x="5796136" y="4437112"/>
            <a:ext cx="3022132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147a7dc-d426-49dd-a5f6-cca6493f2d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0253" y="1600201"/>
            <a:ext cx="2183071" cy="3629000"/>
          </a:xfrm>
        </p:spPr>
      </p:pic>
      <p:pic>
        <p:nvPicPr>
          <p:cNvPr id="4" name="Picture 2" descr="C:\Users\Светлана\Desktop\im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987824" y="333237"/>
            <a:ext cx="60298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Развлечение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Праздник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любимой мамы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37123b7d-6fb5-4f2e-a42c-92c7519358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4664"/>
            <a:ext cx="2278782" cy="3788104"/>
          </a:xfrm>
          <a:prstGeom prst="rect">
            <a:avLst/>
          </a:prstGeom>
        </p:spPr>
      </p:pic>
      <p:pic>
        <p:nvPicPr>
          <p:cNvPr id="9" name="Рисунок 8" descr="0147a7dc-d426-49dd-a5f6-cca6493f2d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348880"/>
            <a:ext cx="2206774" cy="3672407"/>
          </a:xfrm>
          <a:prstGeom prst="rect">
            <a:avLst/>
          </a:prstGeom>
        </p:spPr>
      </p:pic>
      <p:pic>
        <p:nvPicPr>
          <p:cNvPr id="10" name="Рисунок 9" descr="9b8db16f-6f92-4a53-9fce-2981e86ee1a1.jpg"/>
          <p:cNvPicPr>
            <a:picLocks noChangeAspect="1"/>
          </p:cNvPicPr>
          <p:nvPr/>
        </p:nvPicPr>
        <p:blipFill>
          <a:blip r:embed="rId5" cstate="print"/>
          <a:srcRect l="30313" t="9051" b="2751"/>
          <a:stretch>
            <a:fillRect/>
          </a:stretch>
        </p:blipFill>
        <p:spPr>
          <a:xfrm>
            <a:off x="3059832" y="1628800"/>
            <a:ext cx="3413582" cy="3240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ветлана\Desktop\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27784" y="-2268389"/>
            <a:ext cx="6120680" cy="892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Итоги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Реализация проекта способствовала более глубокому пониманию детьми РОЛИ матери в их жизни, а родителями - важности эмоционально-чувственного отклика и поддержки своего 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Дети не только познакомились с данным праздником, но и вместе с мамой участвовали в разных мероприятиях, что способствовало сплочению детско-родительских отношений.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Ребята поняли, что доставлять радость так же приятно, как и получать подарки. Через художественную литературу, музыку, мультипликацию, игровую деятельность дети приобрели богатый личностный опыт, который способствовал развитию лучших нравственных качеств.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Родители и дети смогли реализовать свои желания и возможности в художественном творчестве, утвердились во мнении, что МАМА - это всегда тепло, уют, радость.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А итоговое мероприятием по проекту - досуг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smtClean="0">
                <a:solidFill>
                  <a:srgbClr val="99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Праздник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любимой мамочки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показал высокий уровень взаимодействия родителей, детей и педагогов.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ветлана\Desktop\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pic>
        <p:nvPicPr>
          <p:cNvPr id="5" name="Рисунок 4" descr="Спасибо за внимание! Ноябрь 2015 год "/>
          <p:cNvPicPr/>
          <p:nvPr/>
        </p:nvPicPr>
        <p:blipFill>
          <a:blip r:embed="rId3" cstate="print"/>
          <a:srcRect l="15356" t="24615" b="12308"/>
          <a:stretch>
            <a:fillRect/>
          </a:stretch>
        </p:blipFill>
        <p:spPr bwMode="auto">
          <a:xfrm>
            <a:off x="2411760" y="1844824"/>
            <a:ext cx="51598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95736" y="1052736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 за  внимание!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ветлана\Desktop\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pic>
        <p:nvPicPr>
          <p:cNvPr id="5" name="Picture 2" descr="C:\Users\Светлана\Desktop\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987824" y="765285"/>
            <a:ext cx="568863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Паспорт проекта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Тип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информационно-творческий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количеству участников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групповой (4-5 лет)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Срок реализации проекта:                  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среднесрочный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99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(6.11.18 </a:t>
            </a:r>
            <a:r>
              <a:rPr lang="ru-RU" sz="2000" dirty="0" smtClean="0">
                <a:solidFill>
                  <a:srgbClr val="990000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ru-RU" sz="2000" dirty="0" smtClean="0">
                <a:solidFill>
                  <a:srgbClr val="99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27.11.18)</a:t>
            </a:r>
            <a:endParaRPr lang="ru-RU" sz="20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 проекта: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воспитанники старшей группы и их родители, воспитатель, музыкальный руководитель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ветлана\Desktop\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619672" y="323727"/>
            <a:ext cx="59046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Пояснительная записка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411760" y="-1217672"/>
            <a:ext cx="6732240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 темы: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преддверии Дня матери, я решила провести с детьми индивидуальные беседы. Во время которых я задавала детям вопросы об их мамах (полное ее имя, где и кем она работает, мамино увлечение, зачем им вообще нужна мама). И в ходе этих бесед выяснилось, что дети практически ничего не знают о своих мамах. Причина - у детей и родителей мало времени для общения.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тогда я решила разработать и реализовать в своей группе тематический проект. В ходе проекта решаются задачи о расширении знаний детей о маме, поднятии статуса мамы, воспитании уважения и любви к ней. Ведь ребенок уже с самого раннего возраста, должен понимать, что роль мамы в его жизни достаточно велика, и имеет большую ценность. Также проект даст возможность детям и мамам пообщаться друг с другом и в домашней обстановке, и в детском саду, проявить взаимные чувства друг к другу.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етлана\Desktop\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67744" y="-567154"/>
            <a:ext cx="6876256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оспитать чувство глубокой любви, уважения и привязанности к самому близкому и родному человеку – маме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углубить знания детей о роли мамы в их жизни, через раскрытие образа матери в поэзии, в живописи, музыке, художественной литературе;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обобщить знания детей дошкольного возраста о международном празднике – «День Матери»;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расширять у детей знания о профессиях мам;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активизировать в речи слова, понятия, обобщения, связанные с темой; развивать связную речь;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развивать чувство гордости за свою маму</a:t>
            </a:r>
          </a:p>
          <a:p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- формировать умение понимать и активно выражать эмоциональное переживание близких людей;</a:t>
            </a:r>
          </a:p>
          <a:p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-способствовать развитию творческих способностей воспитанников: привлекать детей в подготовке к празднику, к изготовлению подарков;</a:t>
            </a:r>
          </a:p>
          <a:p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вовлечь родителей в совместную творческую деятельность с детьми ;</a:t>
            </a:r>
          </a:p>
          <a:p>
            <a:r>
              <a:rPr lang="ru-RU" sz="16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- воспитывать у детей желание помогать маме, радовать ее своими добрыми поступками и делами.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Светлана\Desktop\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99792" y="-330804"/>
            <a:ext cx="605532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Формы реализации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анкетирование детей и родителей;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99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Посещение библиотеки на тему: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«Мама,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99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милая мама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поделки вместе с родителями.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беседы;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сюжетно – ролевые игры;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изобразительная деятельность;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чтение художественной литературы и заучивание стихотворений;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музыкальная деятельность;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(коммуникативные и настольно-печатные) игры;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пальчиковая гимнастика и динамические паузы;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развлечение «Сказка для любимой мамы»;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и другие.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181029_102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600201"/>
            <a:ext cx="4169436" cy="2836912"/>
          </a:xfrm>
        </p:spPr>
      </p:pic>
      <p:pic>
        <p:nvPicPr>
          <p:cNvPr id="4" name="Picture 2" descr="C:\Users\Светлана\Desktop\im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188640"/>
            <a:ext cx="68407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 мероприятий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проекта: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Экскурсия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библиотеку»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Рисунок 7" descr="IMG_20181029_102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27451">
            <a:off x="1319202" y="1421398"/>
            <a:ext cx="3275856" cy="2456892"/>
          </a:xfrm>
          <a:prstGeom prst="rect">
            <a:avLst/>
          </a:prstGeom>
        </p:spPr>
      </p:pic>
      <p:pic>
        <p:nvPicPr>
          <p:cNvPr id="10" name="Рисунок 9" descr="IMG_20181112_1112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24043">
            <a:off x="5014465" y="1380845"/>
            <a:ext cx="3528392" cy="2646294"/>
          </a:xfrm>
          <a:prstGeom prst="rect">
            <a:avLst/>
          </a:prstGeom>
        </p:spPr>
      </p:pic>
      <p:pic>
        <p:nvPicPr>
          <p:cNvPr id="11" name="Рисунок 10" descr="IMG_20181112_174401.jpg"/>
          <p:cNvPicPr>
            <a:picLocks noChangeAspect="1"/>
          </p:cNvPicPr>
          <p:nvPr/>
        </p:nvPicPr>
        <p:blipFill>
          <a:blip r:embed="rId6" cstate="print"/>
          <a:srcRect l="11602" t="1450" r="9117" b="7183"/>
          <a:stretch>
            <a:fillRect/>
          </a:stretch>
        </p:blipFill>
        <p:spPr>
          <a:xfrm rot="427178">
            <a:off x="6575613" y="4229686"/>
            <a:ext cx="1438203" cy="2209922"/>
          </a:xfrm>
          <a:prstGeom prst="rect">
            <a:avLst/>
          </a:prstGeom>
        </p:spPr>
      </p:pic>
      <p:pic>
        <p:nvPicPr>
          <p:cNvPr id="12" name="Рисунок 11" descr="IMG_20181112_1742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5731325">
            <a:off x="3135877" y="3825571"/>
            <a:ext cx="2224228" cy="2965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181116_0814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C:\Users\Светлана\Desktop\im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79712" y="-322385"/>
            <a:ext cx="651505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выставки рисунков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оделок: 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«Вместе с мамой»  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_20181116_081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46904">
            <a:off x="1834081" y="1740519"/>
            <a:ext cx="3187940" cy="4079844"/>
          </a:xfrm>
          <a:prstGeom prst="rect">
            <a:avLst/>
          </a:prstGeom>
        </p:spPr>
      </p:pic>
      <p:pic>
        <p:nvPicPr>
          <p:cNvPr id="8" name="Рисунок 7" descr="IMG_20181212_1549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700808"/>
            <a:ext cx="3272104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0089f41-b852-4ec9-972b-730296b270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2" descr="C:\Users\Светлана\Desktop\im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00258" y="573360"/>
            <a:ext cx="66437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Общение на тему: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за праздник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Мамин День?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Кем работает моя мама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Чем я порадую свою маму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я маме помогаю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Мамы и детеныши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Моя мама любит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Мамочка моя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т.д.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80089f41-b852-4ec9-972b-730296b270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4488">
            <a:off x="1039264" y="2504915"/>
            <a:ext cx="3746429" cy="2594364"/>
          </a:xfrm>
          <a:prstGeom prst="rect">
            <a:avLst/>
          </a:prstGeom>
        </p:spPr>
      </p:pic>
      <p:pic>
        <p:nvPicPr>
          <p:cNvPr id="8" name="Рисунок 7" descr="9b8db16f-6f92-4a53-9fce-2981e86ee1a1.jpg"/>
          <p:cNvPicPr>
            <a:picLocks noChangeAspect="1"/>
          </p:cNvPicPr>
          <p:nvPr/>
        </p:nvPicPr>
        <p:blipFill>
          <a:blip r:embed="rId4" cstate="print"/>
          <a:srcRect l="30313" t="9051" b="2751"/>
          <a:stretch>
            <a:fillRect/>
          </a:stretch>
        </p:blipFill>
        <p:spPr>
          <a:xfrm rot="305634">
            <a:off x="4867838" y="2653616"/>
            <a:ext cx="3779912" cy="358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181213_091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2" descr="C:\Users\Светлана\Desktop\im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00258" y="477052"/>
            <a:ext cx="664374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Сюжетно-ролевые игры: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«Семья» (сюжеты: «Мама на работе», «Мама и дети»),</a:t>
            </a:r>
            <a:endParaRPr lang="ru-RU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«Дочки-матери» (сюжеты «Колыбельная для дочки»,</a:t>
            </a:r>
            <a:endParaRPr lang="ru-RU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«Помоги маме накрыть на стол», «Помоги маме помыть посуду») и другие.</a:t>
            </a:r>
            <a:endParaRPr lang="ru-RU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Рисунок 6" descr="IMG_20181213_091601.jpg"/>
          <p:cNvPicPr>
            <a:picLocks noChangeAspect="1"/>
          </p:cNvPicPr>
          <p:nvPr/>
        </p:nvPicPr>
        <p:blipFill>
          <a:blip r:embed="rId4" cstate="print"/>
          <a:srcRect t="16688" b="2645"/>
          <a:stretch>
            <a:fillRect/>
          </a:stretch>
        </p:blipFill>
        <p:spPr>
          <a:xfrm>
            <a:off x="3059832" y="2420888"/>
            <a:ext cx="5472608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602</Words>
  <Application>Microsoft Office PowerPoint</Application>
  <PresentationFormat>Экран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38</cp:revision>
  <dcterms:created xsi:type="dcterms:W3CDTF">2018-11-25T01:42:02Z</dcterms:created>
  <dcterms:modified xsi:type="dcterms:W3CDTF">2019-02-03T04:35:24Z</dcterms:modified>
</cp:coreProperties>
</file>