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0461-EFF9-4628-B4CA-65B192694BCC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AC90-7608-4320-8981-5C6BD9BF99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0461-EFF9-4628-B4CA-65B192694BCC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AC90-7608-4320-8981-5C6BD9BF99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0461-EFF9-4628-B4CA-65B192694BCC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AC90-7608-4320-8981-5C6BD9BF99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0461-EFF9-4628-B4CA-65B192694BCC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AC90-7608-4320-8981-5C6BD9BF99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0461-EFF9-4628-B4CA-65B192694BCC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AC90-7608-4320-8981-5C6BD9BF99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0461-EFF9-4628-B4CA-65B192694BCC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AC90-7608-4320-8981-5C6BD9BF99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0461-EFF9-4628-B4CA-65B192694BCC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AC90-7608-4320-8981-5C6BD9BF99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0461-EFF9-4628-B4CA-65B192694BCC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AC90-7608-4320-8981-5C6BD9BF99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0461-EFF9-4628-B4CA-65B192694BCC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AC90-7608-4320-8981-5C6BD9BF99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0461-EFF9-4628-B4CA-65B192694BCC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AC90-7608-4320-8981-5C6BD9BF99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0461-EFF9-4628-B4CA-65B192694BCC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AC90-7608-4320-8981-5C6BD9BF99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90461-EFF9-4628-B4CA-65B192694BCC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DAC90-7608-4320-8981-5C6BD9BF99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рязный водое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контейнер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стекл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бан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заво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ирода лес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pic>
        <p:nvPicPr>
          <p:cNvPr id="7" name="Рисунок 6" descr="грязный  водое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ыб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е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ека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ечка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дых  люде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переработка мусор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переработка мусора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</cp:revision>
  <dcterms:created xsi:type="dcterms:W3CDTF">2017-05-17T11:30:34Z</dcterms:created>
  <dcterms:modified xsi:type="dcterms:W3CDTF">2017-05-17T12:02:58Z</dcterms:modified>
</cp:coreProperties>
</file>