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84" autoAdjust="0"/>
  </p:normalViewPr>
  <p:slideViewPr>
    <p:cSldViewPr>
      <p:cViewPr varScale="1">
        <p:scale>
          <a:sx n="86" d="100"/>
          <a:sy n="86" d="100"/>
        </p:scale>
        <p:origin x="-15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2FD1E-DE57-4005-8E20-61FA7E09AC32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BC591-36A7-4CAD-B8ED-BD17C214B7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2FD1E-DE57-4005-8E20-61FA7E09AC32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BC591-36A7-4CAD-B8ED-BD17C214B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2FD1E-DE57-4005-8E20-61FA7E09AC32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BC591-36A7-4CAD-B8ED-BD17C214B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2FD1E-DE57-4005-8E20-61FA7E09AC32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BC591-36A7-4CAD-B8ED-BD17C214B7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2FD1E-DE57-4005-8E20-61FA7E09AC32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BC591-36A7-4CAD-B8ED-BD17C214B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2FD1E-DE57-4005-8E20-61FA7E09AC32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BC591-36A7-4CAD-B8ED-BD17C214B7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2FD1E-DE57-4005-8E20-61FA7E09AC32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BC591-36A7-4CAD-B8ED-BD17C214B7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2FD1E-DE57-4005-8E20-61FA7E09AC32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BC591-36A7-4CAD-B8ED-BD17C214B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2FD1E-DE57-4005-8E20-61FA7E09AC32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BC591-36A7-4CAD-B8ED-BD17C214B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2FD1E-DE57-4005-8E20-61FA7E09AC32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BC591-36A7-4CAD-B8ED-BD17C214B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2FD1E-DE57-4005-8E20-61FA7E09AC32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BC591-36A7-4CAD-B8ED-BD17C214B7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BC2FD1E-DE57-4005-8E20-61FA7E09AC32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49BC591-36A7-4CAD-B8ED-BD17C214B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3501008"/>
            <a:ext cx="6984776" cy="3168352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ВОСПИТАТЕЛЬ</a:t>
            </a:r>
            <a:r>
              <a:rPr lang="ru-RU" b="1" dirty="0" smtClean="0"/>
              <a:t>: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КРАХМАЛЕВА</a:t>
            </a:r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МАРИНА</a:t>
            </a:r>
            <a:r>
              <a:rPr lang="ru-RU" dirty="0" smtClean="0"/>
              <a:t> АЛЕКСЕЕВНА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2014</a:t>
            </a:r>
            <a:r>
              <a:rPr lang="ru-RU" dirty="0" smtClean="0"/>
              <a:t> год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846640" cy="2880320"/>
          </a:xfrm>
        </p:spPr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4000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Открытое</a:t>
            </a:r>
            <a:r>
              <a:rPr lang="ru-RU" sz="40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 занятие</a:t>
            </a:r>
            <a:br>
              <a:rPr lang="ru-RU" sz="40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</a:br>
            <a:r>
              <a:rPr lang="ru-RU" sz="40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 2 младшая группа</a:t>
            </a:r>
            <a:r>
              <a:rPr lang="ru-RU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ru-RU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</a:br>
            <a:r>
              <a:rPr lang="ru-RU" b="1" i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«В гостях у Корнея»</a:t>
            </a:r>
            <a:r>
              <a:rPr lang="ru-RU" sz="3600" dirty="0">
                <a:ea typeface="Calibri"/>
                <a:cs typeface="Times New Roman"/>
              </a:rPr>
              <a:t/>
            </a:r>
            <a:br>
              <a:rPr lang="ru-RU" sz="3600" dirty="0">
                <a:ea typeface="Calibri"/>
                <a:cs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1075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196752"/>
            <a:ext cx="7530059" cy="4680520"/>
          </a:xfrm>
        </p:spPr>
        <p:txBody>
          <a:bodyPr/>
          <a:lstStyle/>
          <a:p>
            <a:pPr marL="0" lvl="0" indent="0" algn="l">
              <a:lnSpc>
                <a:spcPct val="150000"/>
              </a:lnSpc>
              <a:buNone/>
            </a:pPr>
            <a:r>
              <a:rPr lang="ru-RU" sz="1800" i="1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1. Дать детям знания о творчестве К. И. Чуковского;</a:t>
            </a:r>
            <a:r>
              <a:rPr lang="ru-RU" sz="1800" i="1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1800" i="1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1800" i="1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2. Учить </a:t>
            </a:r>
            <a:r>
              <a:rPr lang="ru-RU" sz="1800" i="1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узнавать его на портрете и </a:t>
            </a:r>
            <a:r>
              <a:rPr lang="ru-RU" sz="1800" i="1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назы</a:t>
            </a:r>
            <a:r>
              <a:rPr lang="ru-RU" sz="1800" i="1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вать</a:t>
            </a:r>
            <a:r>
              <a:rPr lang="ru-RU" sz="1800" i="1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;</a:t>
            </a:r>
            <a:r>
              <a:rPr lang="ru-RU" sz="1600" i="1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1600" i="1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1600" i="1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3. </a:t>
            </a:r>
            <a:r>
              <a:rPr lang="ru-RU" sz="1800" i="1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Развивать </a:t>
            </a:r>
            <a:r>
              <a:rPr lang="ru-RU" sz="1800" i="1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устойчивый интерес к театрализованной игровой деятельности;</a:t>
            </a:r>
            <a:r>
              <a:rPr lang="ru-RU" sz="1600" i="1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1600" i="1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1600" i="1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4. </a:t>
            </a:r>
            <a:r>
              <a:rPr lang="ru-RU" sz="1800" i="1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Добиваться </a:t>
            </a:r>
            <a:r>
              <a:rPr lang="ru-RU" sz="1800" i="1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свободного проявления эмоций детей в жестах, </a:t>
            </a:r>
            <a:r>
              <a:rPr lang="ru-RU" sz="1800" i="1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мимике, </a:t>
            </a:r>
            <a:r>
              <a:rPr lang="ru-RU" sz="1800" i="1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движении, пении, слове;</a:t>
            </a:r>
            <a:r>
              <a:rPr lang="ru-RU" sz="1600" i="1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1600" i="1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1600" i="1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5. </a:t>
            </a:r>
            <a:r>
              <a:rPr lang="ru-RU" sz="1800" i="1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Обогащать </a:t>
            </a:r>
            <a:r>
              <a:rPr lang="ru-RU" sz="1800" i="1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речь детей, добиваться правильной интонационной выразительной речи;</a:t>
            </a:r>
            <a:r>
              <a:rPr lang="ru-RU" sz="1600" i="1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1600" i="1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1600" i="1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6. </a:t>
            </a:r>
            <a:r>
              <a:rPr lang="ru-RU" sz="1800" i="1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Развивать </a:t>
            </a:r>
            <a:r>
              <a:rPr lang="ru-RU" sz="1800" i="1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память, мышление, воображение, внимание детей;</a:t>
            </a:r>
            <a:r>
              <a:rPr lang="ru-RU" sz="1600" i="1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1600" i="1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1600" i="1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7. </a:t>
            </a:r>
            <a:r>
              <a:rPr lang="ru-RU" sz="1800" i="1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Воспитывать </a:t>
            </a:r>
            <a:r>
              <a:rPr lang="ru-RU" sz="1800" i="1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любовь к художественной литературе и к </a:t>
            </a:r>
            <a:r>
              <a:rPr lang="ru-RU" sz="1800" i="1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творчеству </a:t>
            </a:r>
            <a:r>
              <a:rPr lang="ru-RU" sz="1800" i="1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К. И. Чуковского.</a:t>
            </a:r>
            <a:r>
              <a:rPr lang="ru-RU" sz="1600" i="1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1600" i="1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18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18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753264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dirty="0" smtClean="0"/>
              <a:t>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39377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1000100" y="332656"/>
            <a:ext cx="7000924" cy="936104"/>
          </a:xfrm>
        </p:spPr>
        <p:txBody>
          <a:bodyPr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МЫ ПРИШЛИ В ГОСТИ К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КОРНЕЮ ИВАНОВИЧУ ЧУКОВСКОМУ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51965" y="1412776"/>
            <a:ext cx="4988073" cy="216024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47864" y="3933056"/>
            <a:ext cx="5112568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52181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501008"/>
            <a:ext cx="7376607" cy="259228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19774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/>
                <a:ea typeface="Calibri"/>
              </a:rPr>
              <a:t> Дети </a:t>
            </a:r>
            <a:r>
              <a:rPr lang="ru-RU" sz="2800" dirty="0">
                <a:latin typeface="Times New Roman"/>
                <a:ea typeface="Calibri"/>
              </a:rPr>
              <a:t>узнают </a:t>
            </a:r>
            <a:r>
              <a:rPr lang="ru-RU" sz="2800" dirty="0" smtClean="0">
                <a:latin typeface="Times New Roman"/>
                <a:ea typeface="Calibri"/>
              </a:rPr>
              <a:t>писателя </a:t>
            </a:r>
          </a:p>
          <a:p>
            <a:pPr marL="45720" indent="0">
              <a:buNone/>
            </a:pPr>
            <a: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/>
                <a:ea typeface="Calibri"/>
              </a:rPr>
              <a:t> </a:t>
            </a:r>
            <a:r>
              <a:rPr lang="ru-RU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/>
                <a:ea typeface="Calibri"/>
              </a:rPr>
              <a:t>   </a:t>
            </a:r>
            <a:r>
              <a:rPr lang="ru-RU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/>
                <a:ea typeface="Calibri"/>
              </a:rPr>
              <a:t>К.И</a:t>
            </a:r>
            <a: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/>
                <a:ea typeface="Calibri"/>
              </a:rPr>
              <a:t>. </a:t>
            </a:r>
            <a:r>
              <a:rPr lang="ru-RU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/>
                <a:ea typeface="Calibri"/>
              </a:rPr>
              <a:t>Чуковского.</a:t>
            </a:r>
            <a:r>
              <a:rPr lang="ru-RU" sz="2800" dirty="0" smtClean="0">
                <a:latin typeface="Times New Roman"/>
                <a:ea typeface="Calibri"/>
              </a:rPr>
              <a:t> </a:t>
            </a:r>
          </a:p>
          <a:p>
            <a:r>
              <a:rPr lang="ru-RU" sz="2800" dirty="0">
                <a:latin typeface="Times New Roman"/>
                <a:ea typeface="Calibri"/>
              </a:rPr>
              <a:t> </a:t>
            </a:r>
            <a:r>
              <a:rPr lang="ru-RU" sz="2800" dirty="0" smtClean="0">
                <a:latin typeface="Times New Roman"/>
                <a:ea typeface="Calibri"/>
              </a:rPr>
              <a:t>Рассматривают героев </a:t>
            </a:r>
            <a:r>
              <a:rPr lang="ru-RU" sz="2800" dirty="0">
                <a:latin typeface="Times New Roman"/>
                <a:ea typeface="Calibri"/>
              </a:rPr>
              <a:t>сказок. 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576" y="2636912"/>
            <a:ext cx="7704856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50153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3" y="476672"/>
            <a:ext cx="7572428" cy="1728192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ru-RU" sz="2400" b="0" dirty="0">
                <a:effectLst/>
                <a:latin typeface="Times New Roman"/>
                <a:ea typeface="Calibri"/>
                <a:cs typeface="Times New Roman"/>
              </a:rPr>
              <a:t>Дети читают отрывки из </a:t>
            </a:r>
            <a:r>
              <a:rPr lang="ru-RU" sz="2400" b="0" dirty="0" smtClean="0">
                <a:effectLst/>
                <a:latin typeface="Times New Roman"/>
                <a:ea typeface="Calibri"/>
                <a:cs typeface="Times New Roman"/>
              </a:rPr>
              <a:t>стихотворения</a:t>
            </a:r>
            <a:br>
              <a:rPr lang="ru-RU" sz="2400" b="0" dirty="0" smtClean="0">
                <a:effectLst/>
                <a:latin typeface="Times New Roman"/>
                <a:ea typeface="Calibri"/>
                <a:cs typeface="Times New Roman"/>
              </a:rPr>
            </a:br>
            <a:r>
              <a:rPr lang="ru-RU" sz="2400" b="0" dirty="0" smtClean="0">
                <a:effectLst/>
                <a:latin typeface="Times New Roman"/>
                <a:ea typeface="Calibri"/>
                <a:cs typeface="Times New Roman"/>
              </a:rPr>
              <a:t>К</a:t>
            </a:r>
            <a:r>
              <a:rPr lang="ru-RU" sz="2400" b="0" dirty="0">
                <a:effectLst/>
                <a:latin typeface="Times New Roman"/>
                <a:ea typeface="Calibri"/>
                <a:cs typeface="Times New Roman"/>
              </a:rPr>
              <a:t>. И. Чуковского </a:t>
            </a:r>
            <a:r>
              <a:rPr lang="ru-RU" sz="2400" b="0" dirty="0" smtClean="0">
                <a:effectLst/>
                <a:latin typeface="Times New Roman"/>
                <a:ea typeface="Calibri"/>
                <a:cs typeface="Times New Roman"/>
              </a:rPr>
              <a:t>«Тараканище»</a:t>
            </a:r>
            <a:r>
              <a:rPr lang="ru-RU" sz="1800" b="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800" b="0" dirty="0">
                <a:effectLst/>
                <a:latin typeface="Calibri"/>
                <a:ea typeface="Calibri"/>
                <a:cs typeface="Times New Roman"/>
              </a:rPr>
            </a:br>
            <a:endParaRPr lang="ru-RU" sz="2000" b="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7584" y="2420888"/>
            <a:ext cx="6840760" cy="3529062"/>
          </a:xfrm>
        </p:spPr>
      </p:pic>
    </p:spTree>
    <p:extLst>
      <p:ext uri="{BB962C8B-B14F-4D97-AF65-F5344CB8AC3E}">
        <p14:creationId xmlns:p14="http://schemas.microsoft.com/office/powerpoint/2010/main" xmlns="" val="1700715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60648"/>
            <a:ext cx="6215107" cy="2016224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b="0" dirty="0" smtClean="0">
                <a:latin typeface="Times New Roman" pitchFamily="18" charset="0"/>
                <a:cs typeface="Times New Roman" pitchFamily="18" charset="0"/>
              </a:rPr>
              <a:t>У меня зазвонил телефон!</a:t>
            </a:r>
            <a:br>
              <a:rPr lang="ru-RU" sz="32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0" dirty="0" smtClean="0">
                <a:latin typeface="Times New Roman" pitchFamily="18" charset="0"/>
                <a:cs typeface="Times New Roman" pitchFamily="18" charset="0"/>
              </a:rPr>
              <a:t>- кто говорит?</a:t>
            </a:r>
            <a:br>
              <a:rPr lang="ru-RU" sz="32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0" dirty="0" smtClean="0">
                <a:latin typeface="Times New Roman" pitchFamily="18" charset="0"/>
                <a:cs typeface="Times New Roman" pitchFamily="18" charset="0"/>
              </a:rPr>
              <a:t>- слон…</a:t>
            </a:r>
            <a:endParaRPr lang="ru-RU" sz="3200" b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600" y="2348880"/>
            <a:ext cx="7272808" cy="4032871"/>
          </a:xfrm>
        </p:spPr>
      </p:pic>
    </p:spTree>
    <p:extLst>
      <p:ext uri="{BB962C8B-B14F-4D97-AF65-F5344CB8AC3E}">
        <p14:creationId xmlns:p14="http://schemas.microsoft.com/office/powerpoint/2010/main" xmlns="" val="3088794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692696"/>
            <a:ext cx="5500726" cy="1224136"/>
          </a:xfrm>
        </p:spPr>
        <p:txBody>
          <a:bodyPr/>
          <a:lstStyle/>
          <a:p>
            <a:pPr algn="ctr"/>
            <a:r>
              <a:rPr lang="ru-RU" sz="2400" b="0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уха, Муха-Цокотуха…</a:t>
            </a:r>
            <a:endParaRPr lang="ru-RU" sz="2400" b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1700808"/>
            <a:ext cx="4032448" cy="1943646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19872" y="3933056"/>
            <a:ext cx="4464496" cy="2055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11698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404664"/>
            <a:ext cx="6598516" cy="1440160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А ПОТОМ ДАВАЙ ПЛЯСАТЬ,</a:t>
            </a:r>
            <a:br>
              <a:rPr lang="ru-RU" sz="20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ЩЕДРУ МУХУ ПРОСЛАВЛЯТЬ…</a:t>
            </a:r>
            <a:endParaRPr lang="ru-RU" sz="2000" b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40111" y="2060848"/>
            <a:ext cx="7148313" cy="3888432"/>
          </a:xfrm>
        </p:spPr>
      </p:pic>
    </p:spTree>
    <p:extLst>
      <p:ext uri="{BB962C8B-B14F-4D97-AF65-F5344CB8AC3E}">
        <p14:creationId xmlns:p14="http://schemas.microsoft.com/office/powerpoint/2010/main" xmlns="" val="2253412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24744"/>
            <a:ext cx="6512511" cy="424640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СПАСИБО</a:t>
            </a:r>
            <a:b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</a:t>
            </a:r>
            <a:b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ВНИМАНИЕ!</a:t>
            </a: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9353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96</TotalTime>
  <Words>63</Words>
  <Application>Microsoft Office PowerPoint</Application>
  <PresentationFormat>Экран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Открытое занятие  2 младшая группа «В гостях у Корнея» </vt:lpstr>
      <vt:lpstr>1. Дать детям знания о творчестве К. И. Чуковского; 2. Учить узнавать его на портрете и называть; 3. Развивать устойчивый интерес к театрализованной игровой деятельности; 4. Добиваться свободного проявления эмоций детей в жестах, мимике, движении, пении, слове; 5. Обогащать речь детей, добиваться правильной интонационной выразительной речи; 6. Развивать память, мышление, воображение, внимание детей; 7. Воспитывать любовь к художественной литературе и к творчеству К. И. Чуковского.  </vt:lpstr>
      <vt:lpstr>МЫ ПРИШЛИ В ГОСТИ К КОРНЕЮ ИВАНОВИЧУ ЧУКОВСКОМУ</vt:lpstr>
      <vt:lpstr>Слайд 4</vt:lpstr>
      <vt:lpstr>Дети читают отрывки из стихотворения К. И. Чуковского «Тараканище» </vt:lpstr>
      <vt:lpstr>У меня зазвонил телефон! - кто говорит? - слон…</vt:lpstr>
      <vt:lpstr>Муха, Муха-Цокотуха…</vt:lpstr>
      <vt:lpstr>А ПОТОМ ДАВАЙ ПЛЯСАТЬ, ЩЕДРУ МУХУ ПРОСЛАВЛЯТЬ…</vt:lpstr>
      <vt:lpstr>СПАСИБО  ЗА 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Открытое занятие  2 младшая группа «В гостях у Корнея»</dc:title>
  <dc:creator>Svetlana</dc:creator>
  <cp:lastModifiedBy>User</cp:lastModifiedBy>
  <cp:revision>9</cp:revision>
  <dcterms:created xsi:type="dcterms:W3CDTF">2014-05-14T12:52:32Z</dcterms:created>
  <dcterms:modified xsi:type="dcterms:W3CDTF">2019-02-05T03:41:39Z</dcterms:modified>
</cp:coreProperties>
</file>