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4" r:id="rId2"/>
    <p:sldId id="257" r:id="rId3"/>
    <p:sldId id="258" r:id="rId4"/>
    <p:sldId id="261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746" autoAdjust="0"/>
  </p:normalViewPr>
  <p:slideViewPr>
    <p:cSldViewPr>
      <p:cViewPr>
        <p:scale>
          <a:sx n="100" d="100"/>
          <a:sy n="100" d="100"/>
        </p:scale>
        <p:origin x="-51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FE8B-B507-4504-A031-6F3D4CAE4DCB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0771-E9E0-4A92-BEFE-1927784E3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0771-E9E0-4A92-BEFE-1927784E33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0771-E9E0-4A92-BEFE-1927784E33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D40AF-5E31-4432-B8D7-21D67E498D9F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E04F0-2E91-4E40-80BB-26B44DAF5F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Развитие познавательной активности детей дошкольного возраста посредством </a:t>
            </a:r>
            <a:r>
              <a:rPr lang="ru-RU" sz="3200" dirty="0" err="1" smtClean="0">
                <a:solidFill>
                  <a:srgbClr val="C00000"/>
                </a:solidFill>
                <a:latin typeface="+mn-lt"/>
              </a:rPr>
              <a:t>опытно-эксперементальной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 деятельности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»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Pictures\Новая папка (3)\92289259-border-design-with-children-and-l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фильтрование воды\DSCN3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00373"/>
            <a:ext cx="3071834" cy="2055410"/>
          </a:xfrm>
          <a:prstGeom prst="rect">
            <a:avLst/>
          </a:prstGeom>
          <a:noFill/>
        </p:spPr>
      </p:pic>
      <p:pic>
        <p:nvPicPr>
          <p:cNvPr id="4099" name="Picture 3" descr="C:\Users\User\Documents\фильтрование воды\DSCN3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29132"/>
            <a:ext cx="2952738" cy="2214554"/>
          </a:xfrm>
          <a:prstGeom prst="rect">
            <a:avLst/>
          </a:prstGeom>
          <a:noFill/>
        </p:spPr>
      </p:pic>
      <p:pic>
        <p:nvPicPr>
          <p:cNvPr id="4100" name="Picture 4" descr="C:\Users\User\Documents\фильтрование воды\DSCN3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714644" cy="21003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405710" cy="165334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Фильтрование</a:t>
            </a:r>
            <a:br>
              <a:rPr lang="ru-RU" dirty="0" smtClean="0"/>
            </a:br>
            <a:r>
              <a:rPr lang="ru-RU" dirty="0" smtClean="0"/>
              <a:t>                          воды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Что на поверхности </a:t>
            </a:r>
            <a:endParaRPr lang="ru-RU" dirty="0"/>
          </a:p>
        </p:txBody>
      </p:sp>
      <p:pic>
        <p:nvPicPr>
          <p:cNvPr id="5122" name="Picture 2" descr="C:\Users\User\Documents\Что на поверхности\DSCN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2928926" cy="2196695"/>
          </a:xfrm>
          <a:prstGeom prst="rect">
            <a:avLst/>
          </a:prstGeom>
          <a:noFill/>
        </p:spPr>
      </p:pic>
      <p:pic>
        <p:nvPicPr>
          <p:cNvPr id="5123" name="Picture 3" descr="C:\Users\User\Documents\Что на поверхности\DSCN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857520" cy="2143140"/>
          </a:xfrm>
          <a:prstGeom prst="rect">
            <a:avLst/>
          </a:prstGeom>
          <a:noFill/>
        </p:spPr>
      </p:pic>
      <p:pic>
        <p:nvPicPr>
          <p:cNvPr id="5124" name="Picture 4" descr="C:\Users\User\Documents\Что на поверхности\DSCN3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48" y="4429132"/>
            <a:ext cx="2952772" cy="2214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Что </a:t>
            </a:r>
            <a:r>
              <a:rPr lang="ru-RU" sz="5300" dirty="0" smtClean="0"/>
              <a:t>прячется</a:t>
            </a:r>
            <a:r>
              <a:rPr lang="ru-RU" dirty="0" smtClean="0"/>
              <a:t> в воде</a:t>
            </a:r>
            <a:endParaRPr lang="ru-RU" dirty="0"/>
          </a:p>
        </p:txBody>
      </p:sp>
      <p:pic>
        <p:nvPicPr>
          <p:cNvPr id="2050" name="Picture 2" descr="C:\Users\User\Documents\Что спряталось в воде\DSCN329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142984"/>
            <a:ext cx="2928926" cy="2196695"/>
          </a:xfrm>
          <a:prstGeom prst="rect">
            <a:avLst/>
          </a:prstGeom>
          <a:noFill/>
        </p:spPr>
      </p:pic>
      <p:pic>
        <p:nvPicPr>
          <p:cNvPr id="2051" name="Picture 3" descr="C:\Users\User\Documents\Что спряталось в воде\DSCN3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2905144" cy="2178859"/>
          </a:xfrm>
          <a:prstGeom prst="rect">
            <a:avLst/>
          </a:prstGeom>
          <a:noFill/>
        </p:spPr>
      </p:pic>
      <p:pic>
        <p:nvPicPr>
          <p:cNvPr id="2052" name="Picture 4" descr="C:\Users\User\Documents\Что спряталось в воде\DSCN3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694"/>
            <a:ext cx="2882247" cy="2326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Огород</a:t>
            </a:r>
            <a:endParaRPr lang="ru-RU" dirty="0"/>
          </a:p>
        </p:txBody>
      </p:sp>
      <p:pic>
        <p:nvPicPr>
          <p:cNvPr id="3074" name="Picture 2" descr="G:\DCIM\106NIKON\DSCN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786082" cy="2286016"/>
          </a:xfrm>
          <a:prstGeom prst="rect">
            <a:avLst/>
          </a:prstGeom>
          <a:noFill/>
        </p:spPr>
      </p:pic>
      <p:pic>
        <p:nvPicPr>
          <p:cNvPr id="3075" name="Picture 3" descr="G:\DCIM\106NIKON\DSCN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68198"/>
            <a:ext cx="3000396" cy="2250297"/>
          </a:xfrm>
          <a:prstGeom prst="rect">
            <a:avLst/>
          </a:prstGeom>
          <a:noFill/>
        </p:spPr>
      </p:pic>
      <p:pic>
        <p:nvPicPr>
          <p:cNvPr id="3076" name="Picture 4" descr="G:\DCIM\107NIKON\DSCN2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2879999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Снег</a:t>
            </a:r>
            <a:endParaRPr lang="ru-RU" dirty="0"/>
          </a:p>
        </p:txBody>
      </p:sp>
      <p:pic>
        <p:nvPicPr>
          <p:cNvPr id="4098" name="Picture 2" descr="G:\DCIM\107NIKON\DSCN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879999" cy="2428892"/>
          </a:xfrm>
          <a:prstGeom prst="rect">
            <a:avLst/>
          </a:prstGeom>
          <a:noFill/>
        </p:spPr>
      </p:pic>
      <p:pic>
        <p:nvPicPr>
          <p:cNvPr id="4099" name="Picture 3" descr="G:\DCIM\107NIKON\DSCN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3000396" cy="2250298"/>
          </a:xfrm>
          <a:prstGeom prst="rect">
            <a:avLst/>
          </a:prstGeom>
          <a:noFill/>
        </p:spPr>
      </p:pic>
      <p:pic>
        <p:nvPicPr>
          <p:cNvPr id="4100" name="Picture 4" descr="G:\DCIM\107NIKON\DSCN2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429132"/>
            <a:ext cx="2879999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«Песок или глина»</a:t>
            </a:r>
            <a:endParaRPr lang="ru-RU" dirty="0"/>
          </a:p>
        </p:txBody>
      </p:sp>
      <p:pic>
        <p:nvPicPr>
          <p:cNvPr id="1026" name="Picture 2" descr="C:\Users\User\Documents\Песок и глина\DSCN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9"/>
            <a:ext cx="2857520" cy="2071702"/>
          </a:xfrm>
          <a:prstGeom prst="rect">
            <a:avLst/>
          </a:prstGeom>
          <a:noFill/>
        </p:spPr>
      </p:pic>
      <p:pic>
        <p:nvPicPr>
          <p:cNvPr id="1027" name="Picture 3" descr="C:\Users\User\Documents\Песок и глина\DSCN3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2928958" cy="2214578"/>
          </a:xfrm>
          <a:prstGeom prst="rect">
            <a:avLst/>
          </a:prstGeom>
          <a:noFill/>
        </p:spPr>
      </p:pic>
      <p:pic>
        <p:nvPicPr>
          <p:cNvPr id="1028" name="Picture 4" descr="C:\Users\User\Documents\Песок и глина\DSCN3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Новая папка (3)\18592675_163833080.pdf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/>
              <a:t>Только те знания прочны и  ценны, которые вы добыли сами, побуждаемые собственной страстью. Всякое знание должно быть открытием, которое вы сделали сами».</a:t>
            </a:r>
          </a:p>
          <a:p>
            <a:r>
              <a:rPr lang="ru-RU" sz="2000" dirty="0" smtClean="0"/>
              <a:t>                                                                                       Корней Чуковский.</a:t>
            </a:r>
          </a:p>
          <a:p>
            <a:r>
              <a:rPr lang="ru-RU" sz="2000" dirty="0" smtClean="0"/>
              <a:t>                                                                                                 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28670"/>
            <a:ext cx="8286808" cy="53245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Ребёнку-дошкольнику по природе присуща ориентация на познание окружающего мира 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экспериментирование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объектами и явлениями реальности.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Познавая окружающий мир, он стремится не только рассмотреть предмет, но и потрогать его руками, языком, понюхать, постучать 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объясняется тем, что им присуще наглядно-действенное и наглядно-образное мышление, 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экспериментирование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никакой другой метод, соответствует этим возрастным особенностям. Проанализировав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работу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 познавательной активности детей, я заметила, что дети часто бывают пассивны, с трудом сопоставляют различные факты, выдвигают гипотезы, делают выводы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проблема разработки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мероприятий по организации экспериментирования для меня стала актуальной. Детское экспериментирование имеет огромный развивающий потенциал. </a:t>
            </a: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857232"/>
            <a:ext cx="8501122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развития познавательной активности детей и поддержания интереса 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экспериментальной деятельности мы в группе оборудовали детскую мини – лабораторию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«Хочу все знать!»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мини – лаборатории представлены различные материалы и приборы для исследования.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содержание исследований предполагает формирование следующих представлений: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материалах (песок, глина, бумага, ткань, дерево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природных явлениях (ветер, снегопад, солнце, вода; игры с ветром,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со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снегом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т.д.);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мире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 (способы выращивания из семян, луковицы, листа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способах исследования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объекта;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предметном мире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Исходя из основного содержания исследований я использую опыты, которые условно распределены по блокам: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Живая природа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Здесь я запланировала опыты и эксперименты, расширяющие знания детей о строении растений, значении растений, функционировании растений, условиях жизни растений.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785795"/>
            <a:ext cx="8572560" cy="56323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рассматривание и сравнение веток растений - цвет, форма, расположение почек; сравнение цветов и других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Неживая природа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(вода, воздух, почва,  свет, магнетизм)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этому направлению я запланировала цикл опытов и экспериментов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«Волшебница-вода»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«Невидимка - воздух»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целью которых было расширение и углубление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 об окружающем мире посредством знакомства с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веществом и тремя его основными состояниями (жидкое, твёрдое, газообразное, знакомство с основными свойствами воды, воздуха, формирование представлений о взаимодействии и переходе вещества из одного состояния в другое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материал и их свойства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цикл 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опытов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направленных на формирование представлений о материалах 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(ткани, бумаге, стекле, фарфоре, пластике, металлах, керамике, поролоне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Образовательная деятельность по экспериментированию строится на совместном творчестве педагога, детей, родителей.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001" y="6858000"/>
            <a:ext cx="4571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286808" cy="56323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стимулируют познавательную и творческую активность детей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и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мере отвечают требованиям педагогики сотрудничества.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 работы по организации исследовательской деятельности дошкольников я включила работу с родителями: фотовыставка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Эксперементирование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 и дома», «Мой чудесный огород», конкурс «Самое интересное исследование в природе», «Волшебная вода», консультация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Эксперементируем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познаем играя», родительское собрание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Опытно-эксперементальная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 домашних условиях».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исследования-экспериментирования развивается словарь детей за счет слов, обозначающих сенсорные признаки, свойства, явления  или объекта природы (цвет, форма, величина); мнется, ломается; высоко - низко-далеко; мягкий - твердый - теплый и т.д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 А также мышление, логика, творчество детей.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голок эксперементирования\DSCN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3" y="2928934"/>
            <a:ext cx="2952772" cy="2214578"/>
          </a:xfrm>
          <a:prstGeom prst="rect">
            <a:avLst/>
          </a:prstGeom>
          <a:noFill/>
        </p:spPr>
      </p:pic>
      <p:pic>
        <p:nvPicPr>
          <p:cNvPr id="2051" name="Picture 3" descr="F:\Уголок эксперементирования\DSCN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7"/>
            <a:ext cx="2928958" cy="2000263"/>
          </a:xfrm>
          <a:prstGeom prst="rect">
            <a:avLst/>
          </a:prstGeom>
          <a:noFill/>
        </p:spPr>
      </p:pic>
      <p:pic>
        <p:nvPicPr>
          <p:cNvPr id="2052" name="Picture 4" descr="F:\Уголок эксперементирования\DSCN3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93413"/>
            <a:ext cx="2928958" cy="219671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Уголок</a:t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dirty="0" err="1" smtClean="0"/>
              <a:t>эксперементирования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Воздух\DSCN3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2939652" cy="2143140"/>
          </a:xfrm>
          <a:prstGeom prst="rect">
            <a:avLst/>
          </a:prstGeom>
          <a:noFill/>
        </p:spPr>
      </p:pic>
      <p:pic>
        <p:nvPicPr>
          <p:cNvPr id="1027" name="Picture 3" descr="C:\Users\User\Documents\Воздух\DSCN3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4" y="4429132"/>
            <a:ext cx="2976551" cy="2232413"/>
          </a:xfrm>
          <a:prstGeom prst="rect">
            <a:avLst/>
          </a:prstGeom>
          <a:noFill/>
        </p:spPr>
      </p:pic>
      <p:pic>
        <p:nvPicPr>
          <p:cNvPr id="1028" name="Picture 4" descr="C:\Users\User\Documents\Воздух\DSCN3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786082" cy="20895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Воздух повсюду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411481" y="5500702"/>
            <a:ext cx="45719" cy="8238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Вода\DSCN3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714644" cy="2143140"/>
          </a:xfrm>
          <a:prstGeom prst="rect">
            <a:avLst/>
          </a:prstGeom>
          <a:noFill/>
        </p:spPr>
      </p:pic>
      <p:pic>
        <p:nvPicPr>
          <p:cNvPr id="2051" name="Picture 3" descr="C:\Users\User\Documents\Вода\DSCN3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3000396" cy="2250298"/>
          </a:xfrm>
          <a:prstGeom prst="rect">
            <a:avLst/>
          </a:prstGeom>
          <a:noFill/>
        </p:spPr>
      </p:pic>
      <p:pic>
        <p:nvPicPr>
          <p:cNvPr id="2052" name="Picture 4" descr="C:\Users\User\Documents\Вода\DSCN3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952769" cy="221457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Воздух внутри нас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Растворимость веществ в воде\DSCN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299"/>
            <a:ext cx="2928958" cy="2121667"/>
          </a:xfrm>
          <a:prstGeom prst="rect">
            <a:avLst/>
          </a:prstGeom>
          <a:noFill/>
        </p:spPr>
      </p:pic>
      <p:pic>
        <p:nvPicPr>
          <p:cNvPr id="3075" name="Picture 3" descr="C:\Users\User\Documents\Растворимость веществ в воде\DSCN3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256"/>
            <a:ext cx="2898080" cy="2286016"/>
          </a:xfrm>
          <a:prstGeom prst="rect">
            <a:avLst/>
          </a:prstGeom>
          <a:noFill/>
        </p:spPr>
      </p:pic>
      <p:pic>
        <p:nvPicPr>
          <p:cNvPr id="3076" name="Picture 4" descr="C:\Users\User\Documents\Растворимость веществ в воде\DSCN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496"/>
            <a:ext cx="2896409" cy="20716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3342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    Растворимость</a:t>
            </a:r>
            <a:br>
              <a:rPr lang="ru-RU" dirty="0" smtClean="0"/>
            </a:br>
            <a:r>
              <a:rPr lang="ru-RU" dirty="0" smtClean="0"/>
              <a:t>                      веществ в воде                      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1285</TotalTime>
  <Words>145</Words>
  <Application>Microsoft Office PowerPoint</Application>
  <PresentationFormat>Экран (4:3)</PresentationFormat>
  <Paragraphs>39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«Развитие познавательной активности детей дошкольного возраста посредством опытно-эксперементальной деятельности»</vt:lpstr>
      <vt:lpstr>Слайд 2</vt:lpstr>
      <vt:lpstr>Слайд 3</vt:lpstr>
      <vt:lpstr>Слайд 4</vt:lpstr>
      <vt:lpstr>Слайд 5</vt:lpstr>
      <vt:lpstr>                            Уголок                      эксперементирования</vt:lpstr>
      <vt:lpstr>                       Воздух повсюду</vt:lpstr>
      <vt:lpstr>                     Воздух внутри нас</vt:lpstr>
      <vt:lpstr>                          Растворимость                       веществ в воде                       </vt:lpstr>
      <vt:lpstr>                     Фильтрование                           воды</vt:lpstr>
      <vt:lpstr>                    Что на поверхности </vt:lpstr>
      <vt:lpstr>                   Что прячется в воде</vt:lpstr>
      <vt:lpstr>                                Огород</vt:lpstr>
      <vt:lpstr>                                        Снег</vt:lpstr>
      <vt:lpstr>                     «Песок или глина»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«Опытно-эксперементальная деятельность в детском саду»</dc:title>
  <dc:creator>User</dc:creator>
  <cp:lastModifiedBy>User</cp:lastModifiedBy>
  <cp:revision>95</cp:revision>
  <dcterms:created xsi:type="dcterms:W3CDTF">2018-12-01T15:38:34Z</dcterms:created>
  <dcterms:modified xsi:type="dcterms:W3CDTF">2018-12-06T10:22:08Z</dcterms:modified>
</cp:coreProperties>
</file>