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10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93B4C6-E0B4-4EB1-BEA9-2E07C3BBB89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EF26BA-3CA1-4967-AAC4-F425E42E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Рисование мыльными пузырями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Мастер-класс.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Крахмалева Марина Алексеевна</a:t>
            </a:r>
            <a:endParaRPr lang="ru-RU" sz="2800" i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ки мыльными пузырями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3898"/>
            <a:ext cx="8358246" cy="65777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А можно вырезать узор </a:t>
            </a:r>
            <a:r>
              <a:rPr lang="ru-RU" b="1" dirty="0" smtClean="0"/>
              <a:t>мыльного пузыря</a:t>
            </a:r>
            <a:r>
              <a:rPr lang="ru-RU" dirty="0" smtClean="0"/>
              <a:t> и использовать в аппликации.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7901014" cy="40719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5" y="571480"/>
            <a:ext cx="5715040" cy="55721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85860"/>
            <a:ext cx="6172200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14554"/>
            <a:ext cx="7143768" cy="24288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71546"/>
            <a:ext cx="6172200" cy="2000264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/>
              <a:t>Мыльные пузыри </a:t>
            </a:r>
            <a:r>
              <a:rPr lang="ru-RU" sz="2000" dirty="0" smtClean="0"/>
              <a:t>– переливающиеся всеми цветами радуги, всегда вызывают улыбку и восторг. </a:t>
            </a:r>
            <a:br>
              <a:rPr lang="ru-RU" sz="2000" dirty="0" smtClean="0"/>
            </a:br>
            <a:r>
              <a:rPr lang="ru-RU" sz="2000" dirty="0" smtClean="0"/>
              <a:t>А вы знаете, что мыльными пузырями можно рисовать? Это очень интересная техника, она порадует и взрослых, и детей.</a:t>
            </a:r>
            <a:br>
              <a:rPr lang="ru-RU" sz="2000" dirty="0" smtClean="0"/>
            </a:br>
            <a:r>
              <a:rPr lang="ru-RU" sz="2000" dirty="0" smtClean="0"/>
              <a:t> Можно не только дуть пузыри, но и делать их цветными, переносить на бумагу.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43174" y="3143248"/>
            <a:ext cx="4267200" cy="2990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3500462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/>
              <a:t>Что необходимо для работы</a:t>
            </a:r>
            <a:r>
              <a:rPr lang="ru-RU" sz="2000" dirty="0" smtClean="0"/>
              <a:t>: вода в баночке, детский шампунь или</a:t>
            </a:r>
            <a:br>
              <a:rPr lang="ru-RU" sz="2000" dirty="0" smtClean="0"/>
            </a:br>
            <a:r>
              <a:rPr lang="ru-RU" sz="2000" dirty="0" smtClean="0"/>
              <a:t>жидкое мыло, гуашь, акварель или пищевые красители, плотная бумага, трубочки для коктейля, ложечка.</a:t>
            </a:r>
            <a:br>
              <a:rPr lang="ru-RU" sz="2000" dirty="0" smtClean="0"/>
            </a:br>
            <a:r>
              <a:rPr lang="ru-RU" sz="2000" dirty="0" smtClean="0"/>
              <a:t>В воду добавьте шампунь или жидкое мыло. Концентрация примерно </a:t>
            </a:r>
            <a:r>
              <a:rPr lang="ru-RU" sz="2000" u="sng" dirty="0" smtClean="0"/>
              <a:t>1</a:t>
            </a:r>
            <a:r>
              <a:rPr lang="ru-RU" sz="2000" dirty="0" smtClean="0"/>
              <a:t>:10 </a:t>
            </a:r>
            <a:r>
              <a:rPr lang="ru-RU" sz="2000" i="1" dirty="0" smtClean="0"/>
              <a:t>(не строго)</a:t>
            </a:r>
            <a:r>
              <a:rPr lang="ru-RU" sz="2000" dirty="0" smtClean="0"/>
              <a:t>. Чтобы </a:t>
            </a:r>
            <a:r>
              <a:rPr lang="ru-RU" sz="2000" b="1" dirty="0" smtClean="0"/>
              <a:t>пузыри</a:t>
            </a:r>
            <a:r>
              <a:rPr lang="ru-RU" sz="2000" dirty="0" smtClean="0"/>
              <a:t> были большими и подолгу не лопались, добавьте в воду чуть-чуть желатина или глицерина. Все ингредиенты перемешайте и оставьте постоять на 2-3 дня. Затем профильтруйте раствор через марлю и оставьте в холодильник на 12 часов. Процедуру можно упростить - просто добавив в воду </a:t>
            </a:r>
            <a:r>
              <a:rPr lang="ru-RU" sz="2000" b="1" dirty="0" smtClean="0"/>
              <a:t>мыльный раствор и красители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Чем больше красителя, тем ярче цвет </a:t>
            </a:r>
            <a:r>
              <a:rPr lang="ru-RU" sz="2000" b="1" dirty="0" smtClean="0"/>
              <a:t>пузырей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3857628"/>
            <a:ext cx="3657600" cy="2858032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071934" y="3857628"/>
            <a:ext cx="4286280" cy="27799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39104" cy="221457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Все, теперь можно создавать красивые воздушные шары.</a:t>
            </a:r>
            <a:br>
              <a:rPr lang="ru-RU" sz="2400" dirty="0" smtClean="0"/>
            </a:br>
            <a:r>
              <a:rPr lang="ru-RU" sz="2400" b="1" u="sng" dirty="0" smtClean="0"/>
              <a:t>1 способ</a:t>
            </a:r>
            <a:r>
              <a:rPr lang="ru-RU" sz="2400" dirty="0" smtClean="0"/>
              <a:t>. Берем соломинку для коктейля и начинаем пенить раствор (дуем в трубочку, чтобы пузыри поднялись в баночке. </a:t>
            </a:r>
            <a:br>
              <a:rPr lang="ru-RU" sz="2400" dirty="0" smtClean="0"/>
            </a:br>
            <a:r>
              <a:rPr lang="ru-RU" sz="2400" dirty="0" smtClean="0"/>
              <a:t>Когда пена поднялась, берем плотную бумагу и прислоняем ее к мыльной пене.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2214554"/>
            <a:ext cx="3862406" cy="39441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2 способ. </a:t>
            </a:r>
            <a:r>
              <a:rPr lang="ru-RU" dirty="0" smtClean="0"/>
              <a:t>Можно снимать поднявшиеся пузыри ложкой и выкладывать на листе.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4187" y="1600200"/>
            <a:ext cx="4873625" cy="48736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образом, можно одним листом бумаги пройтись по всем цветам.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5500726" cy="43577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теперь начинаем всматриваться в узоры мыльных пузырей и фантазировать, дорисовывать.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643050"/>
            <a:ext cx="3838588" cy="434500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Используя эти два способа можно получить интересные работы.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2066925"/>
            <a:ext cx="3200400" cy="3638550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57686" y="2143116"/>
            <a:ext cx="3754462" cy="36290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785794"/>
            <a:ext cx="6572296" cy="514353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104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Рисование мыльными пузырями.   Мастер-класс.     </vt:lpstr>
      <vt:lpstr>Мыльные пузыри – переливающиеся всеми цветами радуги, всегда вызывают улыбку и восторг.  А вы знаете, что мыльными пузырями можно рисовать? Это очень интересная техника, она порадует и взрослых, и детей.  Можно не только дуть пузыри, но и делать их цветными, переносить на бумагу. </vt:lpstr>
      <vt:lpstr>Что необходимо для работы: вода в баночке, детский шампунь или жидкое мыло, гуашь, акварель или пищевые красители, плотная бумага, трубочки для коктейля, ложечка. В воду добавьте шампунь или жидкое мыло. Концентрация примерно 1:10 (не строго). Чтобы пузыри были большими и подолгу не лопались, добавьте в воду чуть-чуть желатина или глицерина. Все ингредиенты перемешайте и оставьте постоять на 2-3 дня. Затем профильтруйте раствор через марлю и оставьте в холодильник на 12 часов. Процедуру можно упростить - просто добавив в воду мыльный раствор и красители.  Чем больше красителя, тем ярче цвет пузырей. </vt:lpstr>
      <vt:lpstr>Все, теперь можно создавать красивые воздушные шары. 1 способ. Берем соломинку для коктейля и начинаем пенить раствор (дуем в трубочку, чтобы пузыри поднялись в баночке.  Когда пена поднялась, берем плотную бумагу и прислоняем ее к мыльной пене. </vt:lpstr>
      <vt:lpstr>2 способ. Можно снимать поднявшиеся пузыри ложкой и выкладывать на листе. </vt:lpstr>
      <vt:lpstr>Таким образом, можно одним листом бумаги пройтись по всем цветам.  </vt:lpstr>
      <vt:lpstr>А теперь начинаем всматриваться в узоры мыльных пузырей и фантазировать, дорисовывать. </vt:lpstr>
      <vt:lpstr>Используя эти два способа можно получить интересные работы.  </vt:lpstr>
      <vt:lpstr>Слайд 9</vt:lpstr>
      <vt:lpstr>Слайд 10</vt:lpstr>
      <vt:lpstr>А можно вырезать узор мыльного пузыря и использовать в аппликации.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мыльными пузырями.   Мастер-класс.</dc:title>
  <dc:creator>1</dc:creator>
  <cp:lastModifiedBy>1</cp:lastModifiedBy>
  <cp:revision>11</cp:revision>
  <dcterms:created xsi:type="dcterms:W3CDTF">2019-02-02T13:01:26Z</dcterms:created>
  <dcterms:modified xsi:type="dcterms:W3CDTF">2019-03-02T09:47:01Z</dcterms:modified>
</cp:coreProperties>
</file>