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57" r:id="rId3"/>
    <p:sldId id="258" r:id="rId4"/>
    <p:sldId id="265" r:id="rId5"/>
    <p:sldId id="267" r:id="rId6"/>
    <p:sldId id="268" r:id="rId7"/>
    <p:sldId id="269" r:id="rId8"/>
    <p:sldId id="259" r:id="rId9"/>
    <p:sldId id="260" r:id="rId10"/>
    <p:sldId id="264" r:id="rId11"/>
    <p:sldId id="262" r:id="rId12"/>
    <p:sldId id="266" r:id="rId13"/>
    <p:sldId id="270" r:id="rId14"/>
    <p:sldId id="271" r:id="rId15"/>
    <p:sldId id="279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91" r:id="rId33"/>
    <p:sldId id="292" r:id="rId34"/>
    <p:sldId id="293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>
        <p:scale>
          <a:sx n="69" d="100"/>
          <a:sy n="69" d="100"/>
        </p:scale>
        <p:origin x="-1416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03F11-8DE4-4324-BD1B-5CDE6D985ABB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0B36-8CEB-41E8-BA09-8BF9D1C7D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03F11-8DE4-4324-BD1B-5CDE6D985ABB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0B36-8CEB-41E8-BA09-8BF9D1C7D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03F11-8DE4-4324-BD1B-5CDE6D985ABB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0B36-8CEB-41E8-BA09-8BF9D1C7D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03F11-8DE4-4324-BD1B-5CDE6D985ABB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0B36-8CEB-41E8-BA09-8BF9D1C7D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03F11-8DE4-4324-BD1B-5CDE6D985ABB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0B36-8CEB-41E8-BA09-8BF9D1C7D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03F11-8DE4-4324-BD1B-5CDE6D985ABB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0B36-8CEB-41E8-BA09-8BF9D1C7D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03F11-8DE4-4324-BD1B-5CDE6D985ABB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0B36-8CEB-41E8-BA09-8BF9D1C7D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03F11-8DE4-4324-BD1B-5CDE6D985ABB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0B36-8CEB-41E8-BA09-8BF9D1C7D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03F11-8DE4-4324-BD1B-5CDE6D985ABB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0B36-8CEB-41E8-BA09-8BF9D1C7D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03F11-8DE4-4324-BD1B-5CDE6D985ABB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0B36-8CEB-41E8-BA09-8BF9D1C7D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03F11-8DE4-4324-BD1B-5CDE6D985ABB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D0B36-8CEB-41E8-BA09-8BF9D1C7D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03F11-8DE4-4324-BD1B-5CDE6D985ABB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D0B36-8CEB-41E8-BA09-8BF9D1C7D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User\Desktop\-_V_kazhdom_malenkom_rebenke_I_malchishke_i_devchonke_Est_po_dvesti_gramm_vzryvchatki_Ili_dazhe_(iPleer.fm)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User\Desktop\-_V_kazhdom_malenkom_rebenke_I_malchishke_i_devchonke_Est_po_dvesti_gramm_vzryvchatki_Ili_dazhe_(iPleer.fm).mp3" TargetMode="Externa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-_V_kazhdom_malenkom_rebenke_I_malchishke_i_devchonke_Est_po_dvesti_gramm_vzryvchatki_Ili_dazhe_(iPleer.fm)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User\Desktop\-_V_kazhdom_malenkom_rebenke_I_malchishke_i_devchonke_Est_po_dvesti_gramm_vzryvchatki_Ili_dazhe_(iPleer.fm)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-_V_kazhdom_malenkom_rebenke_I_malchishke_i_devchonke_Est_po_dvesti_gramm_vzryvchatki_Ili_dazhe_(iPleer.fm)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-_V_kazhdom_malenkom_rebenke_I_malchishke_i_devchonke_Est_po_dvesti_gramm_vzryvchatki_Ili_dazhe_(iPleer.fm).mp3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cs typeface="Aharoni" pitchFamily="2" charset="-79"/>
              </a:rPr>
              <a:t>Это все о нас !!!</a:t>
            </a:r>
            <a:endParaRPr lang="ru-RU" dirty="0">
              <a:cs typeface="Aharoni" pitchFamily="2" charset="-79"/>
            </a:endParaRPr>
          </a:p>
        </p:txBody>
      </p:sp>
      <p:pic>
        <p:nvPicPr>
          <p:cNvPr id="1026" name="Picture 2" descr="C:\Users\User\Pictures\kartinka_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85860"/>
            <a:ext cx="8286808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Оля работа\фото\100NIKON\DSCN0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83408" cy="3276000"/>
          </a:xfrm>
          <a:prstGeom prst="rect">
            <a:avLst/>
          </a:prstGeom>
          <a:noFill/>
        </p:spPr>
      </p:pic>
      <p:pic>
        <p:nvPicPr>
          <p:cNvPr id="2052" name="Picture 4" descr="D:\Оля работа\фото\100NIKON\DSCN0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1" y="3286124"/>
            <a:ext cx="4762500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714356"/>
          </a:xfrm>
        </p:spPr>
        <p:txBody>
          <a:bodyPr>
            <a:normAutofit/>
          </a:bodyPr>
          <a:lstStyle/>
          <a:p>
            <a:endParaRPr lang="ru-RU" sz="1800" dirty="0"/>
          </a:p>
        </p:txBody>
      </p:sp>
      <p:pic>
        <p:nvPicPr>
          <p:cNvPr id="3074" name="Picture 2" descr="D:\Оля работа\фото\IMG-20161223-WA00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86314" cy="6858000"/>
          </a:xfrm>
          <a:prstGeom prst="rect">
            <a:avLst/>
          </a:prstGeom>
          <a:noFill/>
        </p:spPr>
      </p:pic>
      <p:pic>
        <p:nvPicPr>
          <p:cNvPr id="12290" name="Picture 2" descr="D:\Оля работа\фото\IMG-20161219-WA006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Оля работа\фото\100NIKON\DSCN01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0"/>
            <a:ext cx="4572001" cy="3429000"/>
          </a:xfrm>
          <a:prstGeom prst="rect">
            <a:avLst/>
          </a:prstGeom>
          <a:noFill/>
        </p:spPr>
      </p:pic>
      <p:pic>
        <p:nvPicPr>
          <p:cNvPr id="3075" name="Picture 3" descr="D:\Оля работа\фото\100NIKON\DSCN0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2" y="3357562"/>
            <a:ext cx="4571999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D:\Оля работа\фото\100NIKON\DSCN01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786190"/>
          </a:xfrm>
          <a:prstGeom prst="rect">
            <a:avLst/>
          </a:prstGeom>
          <a:noFill/>
        </p:spPr>
      </p:pic>
      <p:pic>
        <p:nvPicPr>
          <p:cNvPr id="4099" name="Picture 3" descr="D:\Оля работа\фото\100NIKON\DSCN01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14686"/>
            <a:ext cx="4572000" cy="3643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Оля работа\фото\100NIKON\DSCN01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62" cy="3500438"/>
          </a:xfrm>
          <a:prstGeom prst="rect">
            <a:avLst/>
          </a:prstGeom>
          <a:noFill/>
        </p:spPr>
      </p:pic>
      <p:pic>
        <p:nvPicPr>
          <p:cNvPr id="5123" name="Picture 3" descr="D:\Оля работа\фото\100NIKON\DSCN01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500438"/>
            <a:ext cx="4714876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Оля работа\фото\IMG-20161219-WA00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14876" cy="6858000"/>
          </a:xfrm>
          <a:prstGeom prst="rect">
            <a:avLst/>
          </a:prstGeom>
          <a:noFill/>
        </p:spPr>
      </p:pic>
      <p:pic>
        <p:nvPicPr>
          <p:cNvPr id="13315" name="Picture 3" descr="D:\Оля работа\фото\IMG-20161219-WA00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Оля работа\фото\100NIKON\DSCN01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571876"/>
          </a:xfrm>
          <a:prstGeom prst="rect">
            <a:avLst/>
          </a:prstGeom>
          <a:noFill/>
        </p:spPr>
      </p:pic>
      <p:pic>
        <p:nvPicPr>
          <p:cNvPr id="6147" name="Picture 3" descr="D:\Оля работа\фото\100NIKON\DSCN02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00438"/>
            <a:ext cx="4643438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Оля работа\фото\100NIKON\DSCN01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667251" cy="3500438"/>
          </a:xfrm>
          <a:prstGeom prst="rect">
            <a:avLst/>
          </a:prstGeom>
          <a:noFill/>
        </p:spPr>
      </p:pic>
      <p:pic>
        <p:nvPicPr>
          <p:cNvPr id="7171" name="Picture 3" descr="D:\Оля работа\фото\100NIKON\DSCN01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Оля работа\фото\100NIKON\DSCN02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476749" cy="3357562"/>
          </a:xfrm>
          <a:prstGeom prst="rect">
            <a:avLst/>
          </a:prstGeom>
          <a:noFill/>
        </p:spPr>
      </p:pic>
      <p:pic>
        <p:nvPicPr>
          <p:cNvPr id="8195" name="Picture 3" descr="D:\Оля работа\фото\100NIKON\DSCN02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498" y="3286124"/>
            <a:ext cx="4762501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Оля работа\фото\100NIKON\DSCN02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38" cy="3482579"/>
          </a:xfrm>
          <a:prstGeom prst="rect">
            <a:avLst/>
          </a:prstGeom>
          <a:noFill/>
        </p:spPr>
      </p:pic>
      <p:pic>
        <p:nvPicPr>
          <p:cNvPr id="9219" name="Picture 3" descr="D:\Оля работа\фото\100NIKON\DSCN0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8999"/>
            <a:ext cx="4572001" cy="342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Оля работа\фото\100NIKON\DSCN0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69723" cy="3571876"/>
          </a:xfrm>
          <a:prstGeom prst="rect">
            <a:avLst/>
          </a:prstGeom>
          <a:noFill/>
        </p:spPr>
      </p:pic>
      <p:pic>
        <p:nvPicPr>
          <p:cNvPr id="1027" name="Picture 3" descr="D:\Оля работа\фото\100NIKON\DSCN008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026" y="3375019"/>
            <a:ext cx="4643974" cy="34829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Оля работа\фото\100NIKON\DSCN02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1" y="0"/>
            <a:ext cx="4476750" cy="3357562"/>
          </a:xfrm>
          <a:prstGeom prst="rect">
            <a:avLst/>
          </a:prstGeom>
          <a:noFill/>
        </p:spPr>
      </p:pic>
      <p:pic>
        <p:nvPicPr>
          <p:cNvPr id="10243" name="Picture 3" descr="D:\Оля работа\фото\100NIKON\DSCN02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357562"/>
            <a:ext cx="4667251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Оля работа\фото\image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29124" cy="3428999"/>
          </a:xfrm>
          <a:prstGeom prst="rect">
            <a:avLst/>
          </a:prstGeom>
          <a:noFill/>
        </p:spPr>
      </p:pic>
      <p:pic>
        <p:nvPicPr>
          <p:cNvPr id="6146" name="Picture 2" descr="C:\Users\User\Pictures\DSCN00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321843"/>
            <a:ext cx="4714876" cy="35361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Оля работа\фото\100NIKON\DSCN02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1" y="3571876"/>
            <a:ext cx="4381499" cy="3286124"/>
          </a:xfrm>
          <a:prstGeom prst="rect">
            <a:avLst/>
          </a:prstGeom>
          <a:noFill/>
        </p:spPr>
      </p:pic>
      <p:pic>
        <p:nvPicPr>
          <p:cNvPr id="5" name="Picture 2" descr="D:\Оля работа\фото\IMG-20161220-WA00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86314" cy="3589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Оля работа\фото\IMG-20161219-WA00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476750" cy="3357562"/>
          </a:xfrm>
          <a:prstGeom prst="rect">
            <a:avLst/>
          </a:prstGeom>
          <a:noFill/>
        </p:spPr>
      </p:pic>
      <p:pic>
        <p:nvPicPr>
          <p:cNvPr id="15363" name="Picture 3" descr="D:\Оля работа\фото\IMG-20161219-WA0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375420"/>
            <a:ext cx="4643438" cy="34825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Оля работа\фото\IMG-20161219-WA0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476749" cy="3357562"/>
          </a:xfrm>
          <a:prstGeom prst="rect">
            <a:avLst/>
          </a:prstGeom>
          <a:noFill/>
        </p:spPr>
      </p:pic>
      <p:pic>
        <p:nvPicPr>
          <p:cNvPr id="16387" name="Picture 3" descr="D:\Оля работа\фото\IMG-20161219-WA0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76749" y="3357562"/>
            <a:ext cx="4667251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D:\Оля работа\фото\IMG-20161219-WA00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67251" y="0"/>
            <a:ext cx="4476749" cy="3357562"/>
          </a:xfrm>
          <a:prstGeom prst="rect">
            <a:avLst/>
          </a:prstGeom>
          <a:noFill/>
        </p:spPr>
      </p:pic>
      <p:pic>
        <p:nvPicPr>
          <p:cNvPr id="17411" name="Picture 3" descr="D:\Оля работа\фото\IMG-20161219-WA00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357562"/>
            <a:ext cx="4667251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Оля работа\фото\IMG-20161219-WA00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" y="3429000"/>
            <a:ext cx="4572000" cy="3429000"/>
          </a:xfrm>
          <a:prstGeom prst="rect">
            <a:avLst/>
          </a:prstGeom>
          <a:noFill/>
        </p:spPr>
      </p:pic>
      <p:pic>
        <p:nvPicPr>
          <p:cNvPr id="18435" name="Picture 3" descr="D:\Оля работа\фото\IMG-20161219-WA00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0" y="-1"/>
            <a:ext cx="4572000" cy="3429001"/>
          </a:xfrm>
          <a:prstGeom prst="rect">
            <a:avLst/>
          </a:prstGeom>
          <a:noFill/>
        </p:spPr>
      </p:pic>
      <p:pic>
        <p:nvPicPr>
          <p:cNvPr id="7" name="-_V_kazhdom_malenkom_rebenke_I_malchishke_i_devchonke_Est_po_dvesti_gramm_vzryvchatki_Ili_dazhe_(iPle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D:\Оля работа\фото\IMG-20161219-WA00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</p:spPr>
      </p:pic>
      <p:pic>
        <p:nvPicPr>
          <p:cNvPr id="19459" name="Picture 3" descr="D:\Оля работа\фото\IMG-20161219-WA00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-_V_kazhdom_malenkom_rebenke_I_malchishke_i_devchonke_Est_po_dvesti_gramm_vzryvchatki_Ili_dazhe_(iPleer.fm).mp3">
            <a:hlinkClick r:id="" action="ppaction://media"/>
          </p:cNvPr>
          <p:cNvPicPr>
            <a:picLocks noGrp="1" noRot="1" noChangeAspect="1"/>
          </p:cNvPicPr>
          <p:nvPr>
            <p:ph sz="half" idx="1"/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2324100" y="3709988"/>
            <a:ext cx="304800" cy="304800"/>
          </a:xfrm>
          <a:prstGeom prst="rect">
            <a:avLst/>
          </a:prstGeom>
        </p:spPr>
      </p:pic>
      <p:pic>
        <p:nvPicPr>
          <p:cNvPr id="1026" name="Picture 2" descr="D:\Оля работа\фото\IMG-20161220-WA0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4476749" cy="3357562"/>
          </a:xfrm>
          <a:prstGeom prst="rect">
            <a:avLst/>
          </a:prstGeom>
          <a:noFill/>
        </p:spPr>
      </p:pic>
      <p:pic>
        <p:nvPicPr>
          <p:cNvPr id="1027" name="Picture 3" descr="D:\Оля работа\фото\IMG-20161220-WA00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76749" y="3357562"/>
            <a:ext cx="4667251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Оля работа\фото\IMG-20170116-WA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381498" cy="3286124"/>
          </a:xfrm>
          <a:prstGeom prst="rect">
            <a:avLst/>
          </a:prstGeom>
          <a:noFill/>
        </p:spPr>
      </p:pic>
      <p:pic>
        <p:nvPicPr>
          <p:cNvPr id="2051" name="Picture 3" descr="D:\Оля работа\фото\IMG-20170116-WA0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381499" y="3286124"/>
            <a:ext cx="4762501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Оля работа\фото\100NIKON\DSCN0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86412" cy="3429000"/>
          </a:xfrm>
          <a:prstGeom prst="rect">
            <a:avLst/>
          </a:prstGeom>
          <a:noFill/>
        </p:spPr>
      </p:pic>
      <p:pic>
        <p:nvPicPr>
          <p:cNvPr id="2051" name="Picture 3" descr="D:\Оля работа\фото\100NIKON\DSCN008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5" y="3429000"/>
            <a:ext cx="5143505" cy="3429000"/>
          </a:xfrm>
          <a:prstGeom prst="rect">
            <a:avLst/>
          </a:prstGeom>
          <a:noFill/>
        </p:spPr>
      </p:pic>
      <p:pic>
        <p:nvPicPr>
          <p:cNvPr id="5" name="-_V_kazhdom_malenkom_rebenke_I_malchishke_i_devchonke_Est_po_dvesti_gramm_vzryvchatki_Ili_dazhe_(iPle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-_V_kazhdom_malenkom_rebenke_I_malchishke_i_devchonke_Est_po_dvesti_gramm_vzryvchatki_Ili_dazhe_(iPle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-_V_kazhdom_malenkom_rebenke_I_malchishke_i_devchonke_Est_po_dvesti_gramm_vzryvchatki_Ili_dazhe_(iPle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915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1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91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Оля работа\фото\IMG-20170116-WA00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4857753" cy="3786190"/>
          </a:xfrm>
          <a:prstGeom prst="rect">
            <a:avLst/>
          </a:prstGeom>
          <a:noFill/>
        </p:spPr>
      </p:pic>
      <p:pic>
        <p:nvPicPr>
          <p:cNvPr id="3075" name="Picture 3" descr="D:\Оля работа\фото\IMG-20170122-WA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085165"/>
            <a:ext cx="4286248" cy="4772836"/>
          </a:xfrm>
          <a:prstGeom prst="rect">
            <a:avLst/>
          </a:prstGeom>
          <a:noFill/>
        </p:spPr>
      </p:pic>
      <p:pic>
        <p:nvPicPr>
          <p:cNvPr id="7" name="-_V_kazhdom_malenkom_rebenke_I_malchishke_i_devchonke_Est_po_dvesti_gramm_vzryvchatki_Ili_dazhe_(iPle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Оля работа\фото\IMG-20161219-WA0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4876" y="-1"/>
            <a:ext cx="4429124" cy="3321844"/>
          </a:xfrm>
          <a:prstGeom prst="rect">
            <a:avLst/>
          </a:prstGeom>
          <a:noFill/>
        </p:spPr>
      </p:pic>
      <p:pic>
        <p:nvPicPr>
          <p:cNvPr id="5123" name="Picture 3" descr="D:\Оля работа\фото\IMG-20161220-WA00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21843"/>
            <a:ext cx="4714876" cy="35361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Оля работа\фото\IMG-20161223-WA00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381499" cy="3286124"/>
          </a:xfrm>
          <a:prstGeom prst="rect">
            <a:avLst/>
          </a:prstGeom>
          <a:noFill/>
        </p:spPr>
      </p:pic>
      <p:pic>
        <p:nvPicPr>
          <p:cNvPr id="7171" name="Picture 3" descr="D:\Оля работа\фото\IMG-20161223-WA00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381499" y="3286124"/>
            <a:ext cx="4762502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Оля работа\фото\IMG-20161223-WA00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8195" name="Picture 3" descr="D:\Оля работа\фото\IMG-20161223-WA00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Оля работа\фото\IMG-20161223-WA00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9219" name="Picture 3" descr="D:\Оля работа\фото\IMG-20161223-WA00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Оля работа\фото\IMG-20170116-WA00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762501" cy="3571876"/>
          </a:xfrm>
          <a:prstGeom prst="rect">
            <a:avLst/>
          </a:prstGeom>
          <a:noFill/>
        </p:spPr>
      </p:pic>
      <p:pic>
        <p:nvPicPr>
          <p:cNvPr id="1027" name="Picture 3" descr="D:\Оля работа\фото\IMG-20170116-WA0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574000"/>
            <a:ext cx="4429124" cy="428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Оля работа\фото\IMG-20170116-WA00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57752" y="-1"/>
            <a:ext cx="4286248" cy="3214687"/>
          </a:xfrm>
          <a:prstGeom prst="rect">
            <a:avLst/>
          </a:prstGeom>
          <a:noFill/>
        </p:spPr>
      </p:pic>
      <p:pic>
        <p:nvPicPr>
          <p:cNvPr id="2051" name="Picture 3" descr="D:\Оля работа\фото\IMG-20170116-WA00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86000"/>
            <a:ext cx="4896000" cy="36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Оля работа\фото\IMG-20161219-WA0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000" cy="3375000"/>
          </a:xfrm>
          <a:prstGeom prst="rect">
            <a:avLst/>
          </a:prstGeom>
          <a:noFill/>
        </p:spPr>
      </p:pic>
      <p:pic>
        <p:nvPicPr>
          <p:cNvPr id="3075" name="Picture 3" descr="D:\Оля работа\фото\IMG-20161219-WA00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000" y="3375000"/>
            <a:ext cx="4644000" cy="348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Оля работа\фото\IMG-20161219-WA00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51" y="0"/>
            <a:ext cx="4476749" cy="3357562"/>
          </a:xfrm>
          <a:prstGeom prst="rect">
            <a:avLst/>
          </a:prstGeom>
          <a:noFill/>
        </p:spPr>
      </p:pic>
      <p:pic>
        <p:nvPicPr>
          <p:cNvPr id="4099" name="Picture 3" descr="D:\Оля работа\фото\IMG-20161219-WA00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75421"/>
            <a:ext cx="4643438" cy="34825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Оля работа\фото\IMG-20161219-WA00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4000" y="0"/>
            <a:ext cx="4680000" cy="3510000"/>
          </a:xfrm>
          <a:prstGeom prst="rect">
            <a:avLst/>
          </a:prstGeom>
          <a:noFill/>
        </p:spPr>
      </p:pic>
      <p:pic>
        <p:nvPicPr>
          <p:cNvPr id="5123" name="Picture 3" descr="D:\Оля работа\фото\IMG-20161219-WA00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82577"/>
            <a:ext cx="4500562" cy="3375422"/>
          </a:xfrm>
          <a:prstGeom prst="rect">
            <a:avLst/>
          </a:prstGeom>
          <a:noFill/>
        </p:spPr>
      </p:pic>
      <p:pic>
        <p:nvPicPr>
          <p:cNvPr id="4" name="-_V_kazhdom_malenkom_rebenke_I_malchishke_i_devchonke_Est_po_dvesti_gramm_vzryvchatki_Ili_dazhe_(iPle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Оля работа\фото\100NIKON\DSCN00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2066" cy="3429000"/>
          </a:xfrm>
          <a:prstGeom prst="rect">
            <a:avLst/>
          </a:prstGeom>
          <a:noFill/>
        </p:spPr>
      </p:pic>
      <p:pic>
        <p:nvPicPr>
          <p:cNvPr id="3075" name="Picture 3" descr="D:\Оля работа\фото\100NIKON\DSCN0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7256" y="3357562"/>
            <a:ext cx="5046744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00NIKON\DSCN0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476749" cy="3429000"/>
          </a:xfrm>
          <a:prstGeom prst="rect">
            <a:avLst/>
          </a:prstGeom>
          <a:noFill/>
        </p:spPr>
      </p:pic>
      <p:pic>
        <p:nvPicPr>
          <p:cNvPr id="1027" name="Picture 3" descr="F:\DCIM\100NIKON\DSCN0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5" y="3419944"/>
            <a:ext cx="4786315" cy="3438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00NIKON\DSCN0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7752" cy="3305991"/>
          </a:xfrm>
          <a:prstGeom prst="rect">
            <a:avLst/>
          </a:prstGeom>
          <a:noFill/>
        </p:spPr>
      </p:pic>
      <p:pic>
        <p:nvPicPr>
          <p:cNvPr id="2051" name="Picture 3" descr="F:\DCIM\100NIKON\DSCN0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286124"/>
            <a:ext cx="4643438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CIM\100NIKON\DSCN0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3714752"/>
          </a:xfrm>
          <a:prstGeom prst="rect">
            <a:avLst/>
          </a:prstGeom>
          <a:noFill/>
        </p:spPr>
      </p:pic>
      <p:pic>
        <p:nvPicPr>
          <p:cNvPr id="3075" name="Picture 3" descr="F:\DCIM\100NIKON\DSCN0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571876"/>
            <a:ext cx="4571999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DCIM\100NIKON\DSCN04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643438" cy="3550840"/>
          </a:xfrm>
          <a:prstGeom prst="rect">
            <a:avLst/>
          </a:prstGeom>
          <a:noFill/>
        </p:spPr>
      </p:pic>
      <p:pic>
        <p:nvPicPr>
          <p:cNvPr id="4099" name="Picture 3" descr="F:\DCIM\100NIKON\DSCN04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7722" y="3429000"/>
            <a:ext cx="4526278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DCIM\100NIKON\DSCN0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9617" y="0"/>
            <a:ext cx="4744383" cy="3357562"/>
          </a:xfrm>
          <a:prstGeom prst="rect">
            <a:avLst/>
          </a:prstGeom>
          <a:noFill/>
        </p:spPr>
      </p:pic>
      <p:pic>
        <p:nvPicPr>
          <p:cNvPr id="5123" name="Picture 3" descr="F:\DCIM\100NIKON\DSCN0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86459"/>
            <a:ext cx="4500594" cy="3471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Pictures\DSCN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4495" y="0"/>
            <a:ext cx="4649505" cy="3357562"/>
          </a:xfrm>
          <a:prstGeom prst="rect">
            <a:avLst/>
          </a:prstGeom>
          <a:noFill/>
        </p:spPr>
      </p:pic>
      <p:pic>
        <p:nvPicPr>
          <p:cNvPr id="7171" name="Picture 3" descr="C:\Users\User\Pictures\DSCN0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6124"/>
            <a:ext cx="4429124" cy="3571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Pictures\DSCN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6346" cy="3312025"/>
          </a:xfrm>
          <a:prstGeom prst="rect">
            <a:avLst/>
          </a:prstGeom>
          <a:noFill/>
        </p:spPr>
      </p:pic>
      <p:pic>
        <p:nvPicPr>
          <p:cNvPr id="8195" name="Picture 3" descr="C:\Users\User\Pictures\DSCN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7537" y="3286124"/>
            <a:ext cx="4636463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Pictures\1401689912_priem (1)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-214338"/>
            <a:ext cx="8072494" cy="445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71736" y="5000636"/>
            <a:ext cx="44291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cs typeface="Andalus" pitchFamily="18" charset="-78"/>
              </a:rPr>
              <a:t>     </a:t>
            </a:r>
            <a:r>
              <a:rPr lang="ru-RU" sz="6600" dirty="0" smtClean="0">
                <a:latin typeface="Arial" pitchFamily="34" charset="0"/>
                <a:cs typeface="Arial" pitchFamily="34" charset="0"/>
              </a:rPr>
              <a:t>Конец</a:t>
            </a:r>
            <a:r>
              <a:rPr lang="ru-RU" sz="6600" dirty="0" smtClean="0">
                <a:cs typeface="Andalus" pitchFamily="18" charset="-78"/>
              </a:rPr>
              <a:t>  ! </a:t>
            </a:r>
            <a:endParaRPr lang="ru-RU" sz="6600" dirty="0"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D:\Оля работа\фото\100NIKON\DSCN0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071810"/>
            <a:ext cx="4500562" cy="3786190"/>
          </a:xfrm>
          <a:prstGeom prst="rect">
            <a:avLst/>
          </a:prstGeom>
          <a:noFill/>
        </p:spPr>
      </p:pic>
      <p:pic>
        <p:nvPicPr>
          <p:cNvPr id="4099" name="Picture 3" descr="D:\Оля работа\фото\100NIKON\DSCN0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4876" cy="3786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Оля работа\фото\100NIKON\DSCN0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9370" y="3446457"/>
            <a:ext cx="4374630" cy="3411543"/>
          </a:xfrm>
          <a:prstGeom prst="rect">
            <a:avLst/>
          </a:prstGeom>
          <a:noFill/>
        </p:spPr>
      </p:pic>
      <p:pic>
        <p:nvPicPr>
          <p:cNvPr id="5123" name="Picture 3" descr="D:\Оля работа\фото\100NIKON\DSCN0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86313" cy="3656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Оля работа\фото\100NIKON\DSCN01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" y="1"/>
            <a:ext cx="5000691" cy="3286124"/>
          </a:xfrm>
          <a:prstGeom prst="rect">
            <a:avLst/>
          </a:prstGeom>
          <a:noFill/>
        </p:spPr>
      </p:pic>
      <p:pic>
        <p:nvPicPr>
          <p:cNvPr id="6147" name="Picture 3" descr="D:\Оля работа\фото\100NIKON\DSCN0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286125"/>
            <a:ext cx="4643438" cy="3571876"/>
          </a:xfrm>
          <a:prstGeom prst="rect">
            <a:avLst/>
          </a:prstGeom>
          <a:noFill/>
        </p:spPr>
      </p:pic>
      <p:pic>
        <p:nvPicPr>
          <p:cNvPr id="5" name="-_V_kazhdom_malenkom_rebenke_I_malchishke_i_devchonke_Est_po_dvesti_gramm_vzryvchatki_Ili_dazhe_(iPle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-_V_kazhdom_malenkom_rebenke_I_malchishke_i_devchonke_Est_po_dvesti_gramm_vzryvchatki_Ili_dazhe_(iPle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Оля работа\фото\100NIKON\DSCN0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52064" cy="3357562"/>
          </a:xfrm>
          <a:prstGeom prst="rect">
            <a:avLst/>
          </a:prstGeom>
          <a:noFill/>
        </p:spPr>
      </p:pic>
      <p:pic>
        <p:nvPicPr>
          <p:cNvPr id="5" name="Picture 2" descr="D:\Оля работа\100NIKON\DSCN03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95047"/>
            <a:ext cx="4572000" cy="3562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1600" dirty="0" err="1" smtClean="0"/>
              <a:t>п</a:t>
            </a:r>
            <a:endParaRPr lang="ru-RU" sz="1600" dirty="0"/>
          </a:p>
        </p:txBody>
      </p:sp>
      <p:pic>
        <p:nvPicPr>
          <p:cNvPr id="2050" name="Picture 2" descr="D:\Оля работа\фото\IMG-20161219-WA00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0660" cy="6858000"/>
          </a:xfrm>
          <a:prstGeom prst="rect">
            <a:avLst/>
          </a:prstGeom>
          <a:noFill/>
        </p:spPr>
      </p:pic>
      <p:pic>
        <p:nvPicPr>
          <p:cNvPr id="1026" name="Picture 2" descr="D:\Оля работа\фото\IMG-20161219-WA006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</TotalTime>
  <Words>9</Words>
  <Application>Microsoft Office PowerPoint</Application>
  <PresentationFormat>Экран (4:3)</PresentationFormat>
  <Paragraphs>3</Paragraphs>
  <Slides>47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Это все о нас !!!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п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129</cp:revision>
  <dcterms:created xsi:type="dcterms:W3CDTF">2017-09-22T12:59:21Z</dcterms:created>
  <dcterms:modified xsi:type="dcterms:W3CDTF">2017-10-04T11:09:02Z</dcterms:modified>
</cp:coreProperties>
</file>