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1911-8378-49AD-9889-47525DCB2E9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0AE-C178-432E-B02E-5F2C9E5AC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1911-8378-49AD-9889-47525DCB2E9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0AE-C178-432E-B02E-5F2C9E5AC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1911-8378-49AD-9889-47525DCB2E9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0AE-C178-432E-B02E-5F2C9E5AC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1911-8378-49AD-9889-47525DCB2E9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0AE-C178-432E-B02E-5F2C9E5AC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1911-8378-49AD-9889-47525DCB2E9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0AE-C178-432E-B02E-5F2C9E5AC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1911-8378-49AD-9889-47525DCB2E9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0AE-C178-432E-B02E-5F2C9E5AC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1911-8378-49AD-9889-47525DCB2E9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0AE-C178-432E-B02E-5F2C9E5AC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1911-8378-49AD-9889-47525DCB2E9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0AE-C178-432E-B02E-5F2C9E5AC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1911-8378-49AD-9889-47525DCB2E9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0AE-C178-432E-B02E-5F2C9E5AC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1911-8378-49AD-9889-47525DCB2E9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0AE-C178-432E-B02E-5F2C9E5AC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1911-8378-49AD-9889-47525DCB2E9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1C20AE-C178-432E-B02E-5F2C9E5AC4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871911-8378-49AD-9889-47525DCB2E9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1C20AE-C178-432E-B02E-5F2C9E5AC43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3578" y="1643050"/>
            <a:ext cx="8189237" cy="17145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сад «ТЕРЕМОК»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6755" y="3824304"/>
            <a:ext cx="7854696" cy="231934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СТАРШАЯ ГРУППА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«Где живет здоровье»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2016 г.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…оказалась бабочка…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60425_1517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7851648" cy="3357586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Физические упражнения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60425_1000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29469" y="1920875"/>
            <a:ext cx="2494062" cy="4433888"/>
          </a:xfrm>
        </p:spPr>
      </p:pic>
      <p:pic>
        <p:nvPicPr>
          <p:cNvPr id="6" name="Содержимое 5" descr="IMG_20160425_1008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20469" y="1920875"/>
            <a:ext cx="2494062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Зарядка на прогулке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25-04-14_10.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P25-04-14_10.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Прогулка на свежем воздухе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160425_1207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29469" y="1920875"/>
            <a:ext cx="2494062" cy="4433888"/>
          </a:xfrm>
        </p:spPr>
      </p:pic>
      <p:pic>
        <p:nvPicPr>
          <p:cNvPr id="7" name="Содержимое 6" descr="IMG_20160425_1208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20469" y="1920875"/>
            <a:ext cx="2494062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Чистый ротик перед сном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60425_1313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29469" y="1920875"/>
            <a:ext cx="2494062" cy="4433888"/>
          </a:xfrm>
        </p:spPr>
      </p:pic>
      <p:pic>
        <p:nvPicPr>
          <p:cNvPr id="6" name="Содержимое 5" descr="IMG_20160425_1314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20469" y="1920875"/>
            <a:ext cx="2494062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Едем на велосипеде!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20160425_1515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000240"/>
            <a:ext cx="780344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– кораблик!!!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160425_1516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Самолет взлетает в небо!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160425_1516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Спал цветок и вдруг проснулся!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160425_1517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935163"/>
            <a:ext cx="811656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</TotalTime>
  <Words>54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Детский сад «ТЕРЕМОК»</vt:lpstr>
      <vt:lpstr>Физические упражнения</vt:lpstr>
      <vt:lpstr>Зарядка на прогулке</vt:lpstr>
      <vt:lpstr>Прогулка на свежем воздухе</vt:lpstr>
      <vt:lpstr>Чистый ротик перед сном</vt:lpstr>
      <vt:lpstr>Едем на велосипеде!</vt:lpstr>
      <vt:lpstr>Я – кораблик!!!</vt:lpstr>
      <vt:lpstr>Самолет взлетает в небо!</vt:lpstr>
      <vt:lpstr>Спал цветок и вдруг проснулся!</vt:lpstr>
      <vt:lpstr>…оказалась бабочка…</vt:lpstr>
      <vt:lpstr>Молодцы!!!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сад «ТЕРЕМОК»</dc:title>
  <dc:creator>1</dc:creator>
  <cp:lastModifiedBy>User</cp:lastModifiedBy>
  <cp:revision>10</cp:revision>
  <dcterms:created xsi:type="dcterms:W3CDTF">2016-04-27T20:11:20Z</dcterms:created>
  <dcterms:modified xsi:type="dcterms:W3CDTF">2019-02-05T23:37:40Z</dcterms:modified>
</cp:coreProperties>
</file>