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sldIdLst>
    <p:sldId id="256" r:id="rId4"/>
    <p:sldId id="285" r:id="rId5"/>
    <p:sldId id="286" r:id="rId6"/>
    <p:sldId id="281" r:id="rId7"/>
    <p:sldId id="282" r:id="rId8"/>
    <p:sldId id="283" r:id="rId9"/>
    <p:sldId id="284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73" r:id="rId19"/>
    <p:sldId id="277" r:id="rId20"/>
    <p:sldId id="276" r:id="rId21"/>
    <p:sldId id="271" r:id="rId22"/>
    <p:sldId id="272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6" autoAdjust="0"/>
    <p:restoredTop sz="93773" autoAdjust="0"/>
  </p:normalViewPr>
  <p:slideViewPr>
    <p:cSldViewPr>
      <p:cViewPr varScale="1">
        <p:scale>
          <a:sx n="53" d="100"/>
          <a:sy n="53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4C95-37CB-47EF-BD5D-0AAE8437CFC2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B9525-AC8E-4B7F-AB1E-456DD049D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40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77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0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92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31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1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83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77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69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53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258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8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590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570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947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277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089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83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699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8224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62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645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95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514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881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05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340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561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435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17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89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3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75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2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85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8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591F-9CED-4C52-8143-0B6C012242B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A43A-38A6-41B9-8755-E56CA9DEA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6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21DF-9C00-443E-A854-EEBEE56C392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6E2F-F863-430F-81F6-ABF4783D2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5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1241-B298-4025-90E9-49AAABB2064A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9C276-9DD8-4BAE-8B8C-D76EDB10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78632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Тамбовский детский сад № 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воспитателя в период адаптации детей к ДОУ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2000" dirty="0" smtClean="0">
              <a:solidFill>
                <a:srgbClr val="C00000"/>
              </a:solidFill>
            </a:endParaRPr>
          </a:p>
          <a:p>
            <a:pPr algn="r"/>
            <a:endParaRPr lang="ru-RU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группы раннего возраста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Фадеева А.В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7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17934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9614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детьми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3865984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Темперамент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Интересы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со взрослыми и сверстниками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5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17934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9614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детьми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6864" cy="393799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заполнение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индивидуальных  листов адаптации ребёнка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фиксируются результаты наблюдения за ним по выделенным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критериям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(легкая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адаптация, адаптация средней тяжести, тяжелая 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5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17934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Коллективная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работа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 детьми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6864" cy="39379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приёмы работы с детьми в период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адаптации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терапия»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«Музыкотерапия»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 «Сказка»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Игра-терапия</a:t>
            </a:r>
            <a:r>
              <a:rPr lang="ru-RU" sz="3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«Телесная терапия» </a:t>
            </a:r>
          </a:p>
          <a:p>
            <a:pPr algn="l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обнять,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погладить)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«Исполнение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колыбельных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песен или сказок 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сном»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2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17934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Музыкотерапия</a:t>
            </a:r>
            <a:r>
              <a:rPr lang="ru-RU" sz="4000" i="1" dirty="0">
                <a:solidFill>
                  <a:srgbClr val="C00000"/>
                </a:solidFill>
              </a:rPr>
              <a:t/>
            </a:r>
            <a:br>
              <a:rPr lang="ru-RU" sz="4000" i="1" dirty="0">
                <a:solidFill>
                  <a:srgbClr val="C00000"/>
                </a:solidFill>
              </a:rPr>
            </a:br>
            <a:r>
              <a:rPr lang="ru-RU" sz="4000" i="1" dirty="0">
                <a:solidFill>
                  <a:srgbClr val="C00000"/>
                </a:solidFill>
              </a:rPr>
              <a:t/>
            </a:r>
            <a:br>
              <a:rPr lang="ru-RU" sz="4000" i="1" dirty="0">
                <a:solidFill>
                  <a:srgbClr val="C00000"/>
                </a:solidFill>
              </a:rPr>
            </a:br>
            <a:endParaRPr lang="ru-RU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2227" name="Picture 3" descr="C:\Users\1\Desktop\фото\IMG-20190226-WA002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071834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07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17934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081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 «Сказка»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410445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  <a:p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C:\Users\1\Desktop\фото\SAM_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1357298"/>
            <a:ext cx="3714775" cy="4500594"/>
          </a:xfrm>
          <a:prstGeom prst="rect">
            <a:avLst/>
          </a:prstGeom>
          <a:noFill/>
        </p:spPr>
      </p:pic>
      <p:pic>
        <p:nvPicPr>
          <p:cNvPr id="49157" name="Picture 5" descr="C:\Users\1\Desktop\фото\SAM_1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4000528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2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Игра-терапия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415401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C:\Users\1\Desktop\фото\IMG-2019021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3714776" cy="4643470"/>
          </a:xfrm>
          <a:prstGeom prst="rect">
            <a:avLst/>
          </a:prstGeom>
          <a:noFill/>
        </p:spPr>
      </p:pic>
      <p:pic>
        <p:nvPicPr>
          <p:cNvPr id="46084" name="Picture 4" descr="C:\Users\1\Desktop\фото\IMG-20190215-WA00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142984"/>
            <a:ext cx="4071966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32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521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«Игра-терапия»</a:t>
            </a:r>
            <a:r>
              <a:rPr lang="ru-RU" sz="3600" i="1" dirty="0">
                <a:solidFill>
                  <a:srgbClr val="C00000"/>
                </a:solidFill>
              </a:rPr>
              <a:t/>
            </a:r>
            <a:br>
              <a:rPr lang="ru-RU" sz="3600" i="1" dirty="0">
                <a:solidFill>
                  <a:srgbClr val="C00000"/>
                </a:solidFill>
              </a:rPr>
            </a:b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415401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Каждое утро детей встречает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новая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игрушка,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приглашает 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группу и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росит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 поиграть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1\Desktop\фото\IMG-20181229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314327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63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елесная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терапия» 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i="1" dirty="0">
                <a:solidFill>
                  <a:srgbClr val="C00000"/>
                </a:solidFill>
              </a:rPr>
              <a:t/>
            </a:r>
            <a:br>
              <a:rPr lang="ru-RU" sz="3600" i="1" dirty="0">
                <a:solidFill>
                  <a:srgbClr val="C00000"/>
                </a:solidFill>
              </a:rPr>
            </a:b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4154016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0178" name="Picture 2" descr="C:\Users\1\Desktop\фото\IMG-20190215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4"/>
            <a:ext cx="2857520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9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521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444444"/>
                </a:solidFill>
                <a:ea typeface="Calibri"/>
                <a:cs typeface="Times New Roman"/>
              </a:rPr>
              <a:t>     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Сгладить адаптационный период у детей нам помогают игры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415401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Доброе утро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Прыгай веселей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 собачкой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Ладушки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Пускание мыльных пузырей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группе»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2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Лучшее лекарство от стресса – смех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3864619" cy="415401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игрушки-забавы, мультфильмы, приглашаются необычные гости – зайчики, клоуны, лисички.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3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357167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Ранний возраст имеет исключительно большое значение в развитии человека.</a:t>
            </a:r>
            <a:b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период закладываются наиболее важные и фундаментальные человеческие </a:t>
            </a:r>
            <a:r>
              <a:rPr lang="ru-RU" alt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способности: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познавательная активность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любознательность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уверенность в себе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-доверие к другим людям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-целенаправленность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-настойчивость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-воображение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-творческая направленность и т.д.</a:t>
            </a:r>
            <a:b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адаптации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560840" cy="422602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20 малышей, которые пришли к нам в группу, 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легкая форма адаптации. Средняя форма адаптации наблюдается у 3 малышей,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еще проходят адаптацию, так как начали посещать детский сад с декабря. Тяжелой формы адаптации не было ни у кого. Практически все дети приучены слышать голос воспитателя, выполняют требования, очень любят заниматься, спокойно выдерживают 10 минут занятия. Все дети очень контактные и эмоциональные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3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560840" cy="4226024"/>
          </a:xfrm>
        </p:spPr>
        <p:txBody>
          <a:bodyPr>
            <a:normAutofit/>
          </a:bodyPr>
          <a:lstStyle/>
          <a:p>
            <a:pPr algn="l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1" y="2967335"/>
            <a:ext cx="7929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 ВНИМАНИЕ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0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2778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Адаптационный синдром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64305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714348" y="5098758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57818" y="3230217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214942" y="467549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-571536" y="2143116"/>
            <a:ext cx="4286280" cy="2071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Страх. Потеря аппетита, сна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5429256" y="357166"/>
            <a:ext cx="3286148" cy="24288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Негативные эмоции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0" y="357166"/>
            <a:ext cx="3714744" cy="2071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Утрата освоенных ранее умений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5143504" y="2428868"/>
            <a:ext cx="3786214" cy="1857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Утрата социальных навыков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5143504" y="3857628"/>
            <a:ext cx="3571900" cy="30003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Угасает познавательная и речевая активность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-285784" y="3786190"/>
            <a:ext cx="3857652" cy="2786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Угасает познавательная и речевая активность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:\анимации\малыш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14488"/>
            <a:ext cx="21177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–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вхождения и приспособления ребенка к новой для него среде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то\IMG-20190301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357430"/>
            <a:ext cx="4857784" cy="2732504"/>
          </a:xfrm>
          <a:prstGeom prst="rect">
            <a:avLst/>
          </a:prstGeom>
          <a:noFill/>
        </p:spPr>
      </p:pic>
      <p:pic>
        <p:nvPicPr>
          <p:cNvPr id="2051" name="Picture 3" descr="C:\Users\1\Desktop\фото\SAM_1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3857620" cy="246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-47625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rganization Chart 48"/>
          <p:cNvGraphicFramePr>
            <a:graphicFrameLocks/>
          </p:cNvGraphicFramePr>
          <p:nvPr/>
        </p:nvGraphicFramePr>
        <p:xfrm>
          <a:off x="0" y="0"/>
          <a:ext cx="9144000" cy="421481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56"/>
            <a:ext cx="9977411" cy="7495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7358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организма ребенка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88442"/>
            <a:ext cx="835824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Малыши по-разному привыкают к новым условиям.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считается тяжелой, если ребенок отказывается играть, плохо ест и спит, капризничает, часто болеет.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средней степени – когда малыш переменчив в настроении, аппетит и сон – неустойчивы, если заболевает, то на 7-14 дней.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Легкой считается адаптация, если ребенок без труда прощается с родителями, общителен с детьми и взрослыми, заболевает не более, чем на 7 дней.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56"/>
            <a:ext cx="9977411" cy="7495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-285776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развития адаптации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00174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 этап − подготовительный.</a:t>
            </a:r>
          </a:p>
          <a:p>
            <a:pPr>
              <a:buFont typeface="Wingdings" pitchFamily="2" charset="2"/>
              <a:buNone/>
            </a:pPr>
            <a:endParaRPr lang="ru-RU" sz="24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 этап –  основной.</a:t>
            </a:r>
          </a:p>
          <a:p>
            <a:pPr>
              <a:buFont typeface="Wingdings" pitchFamily="2" charset="2"/>
              <a:buNone/>
            </a:pPr>
            <a:endParaRPr lang="ru-RU" sz="24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 этап –  заключительный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1\Desktop\фото\SAM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50059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17934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 в группе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 по адаптации детей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6643702" cy="3577952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«взаимодействие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семьёй»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с семьёй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ребёнком.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Информационно-методическая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родителей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лан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работы с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родителями.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1\Desktop\фото\SAM_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786058"/>
            <a:ext cx="3357554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84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3" y="17934"/>
            <a:ext cx="9191625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 в группе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 по адаптации детей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76864" cy="357795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Второе направление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«Работа в группе»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детьми.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Коллективная работа с детьми.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1\Desktop\фото\IMG-20190226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214554"/>
            <a:ext cx="221457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88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406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Специальное оформление</vt:lpstr>
      <vt:lpstr>1_Специальное оформление</vt:lpstr>
      <vt:lpstr>Муниципальное дошкольное образовательное учреждение Тамбовский детский сад № 1  Организация работы воспитателя в период адаптации детей к ДОУ </vt:lpstr>
      <vt:lpstr>Слайд 2</vt:lpstr>
      <vt:lpstr>Слайд 3</vt:lpstr>
      <vt:lpstr>Слайд 4</vt:lpstr>
      <vt:lpstr>Слайд 5</vt:lpstr>
      <vt:lpstr>Слайд 6</vt:lpstr>
      <vt:lpstr>Слайд 7</vt:lpstr>
      <vt:lpstr>Работа в группе раннего возраста по адаптации детей </vt:lpstr>
      <vt:lpstr>Работа в группе раннего возраста по адаптации детей </vt:lpstr>
      <vt:lpstr>Индивидуальная работа с детьми</vt:lpstr>
      <vt:lpstr>Индивидуальная работа с детьми</vt:lpstr>
      <vt:lpstr>Коллективная работа с детьми</vt:lpstr>
      <vt:lpstr> Музыкотерапия  </vt:lpstr>
      <vt:lpstr>Методика «Сказка» </vt:lpstr>
      <vt:lpstr>Игра-терапия </vt:lpstr>
      <vt:lpstr>«Игра-терапия» </vt:lpstr>
      <vt:lpstr>  «Телесная терапия»   </vt:lpstr>
      <vt:lpstr>     Сгладить адаптационный период у детей нам помогают игры  </vt:lpstr>
      <vt:lpstr> Лучшее лекарство от стресса – смех </vt:lpstr>
      <vt:lpstr> итоги адаптации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33</cp:revision>
  <dcterms:created xsi:type="dcterms:W3CDTF">2016-12-07T17:17:20Z</dcterms:created>
  <dcterms:modified xsi:type="dcterms:W3CDTF">2019-06-17T00:34:11Z</dcterms:modified>
</cp:coreProperties>
</file>